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0" r:id="rId3"/>
    <p:sldId id="257" r:id="rId4"/>
    <p:sldId id="259" r:id="rId5"/>
    <p:sldId id="258" r:id="rId6"/>
    <p:sldId id="260" r:id="rId7"/>
    <p:sldId id="261" r:id="rId8"/>
    <p:sldId id="262" r:id="rId9"/>
    <p:sldId id="269" r:id="rId10"/>
    <p:sldId id="263" r:id="rId11"/>
    <p:sldId id="264" r:id="rId12"/>
    <p:sldId id="265" r:id="rId13"/>
    <p:sldId id="266" r:id="rId14"/>
    <p:sldId id="267" r:id="rId15"/>
    <p:sldId id="268" r:id="rId16"/>
    <p:sldId id="272" r:id="rId17"/>
    <p:sldId id="271" r:id="rId1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Verdana" pitchFamily="34" charset="0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Verdana" pitchFamily="34" charset="0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Verdana" pitchFamily="34" charset="0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Verdana" pitchFamily="34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5F155E-CF80-49A5-BCB7-724082252BDA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C6B2A58E-F571-4089-9099-3A4F52E55626}">
      <dgm:prSet phldrT="[텍스트]" custT="1"/>
      <dgm:spPr/>
      <dgm:t>
        <a:bodyPr/>
        <a:lstStyle/>
        <a:p>
          <a:pPr algn="ctr" latinLnBrk="1"/>
          <a:r>
            <a:rPr lang="ko-KR" altLang="en-US" sz="3000" dirty="0" smtClean="0"/>
            <a:t>장 점</a:t>
          </a:r>
          <a:endParaRPr lang="ko-KR" altLang="en-US" sz="3000" dirty="0"/>
        </a:p>
      </dgm:t>
    </dgm:pt>
    <dgm:pt modelId="{99D43846-5095-407E-B511-B643516ACDC1}" type="parTrans" cxnId="{82E07C5F-1044-4C3D-917F-64D0D214C55B}">
      <dgm:prSet/>
      <dgm:spPr/>
      <dgm:t>
        <a:bodyPr/>
        <a:lstStyle/>
        <a:p>
          <a:pPr algn="ctr" latinLnBrk="1"/>
          <a:endParaRPr lang="ko-KR" altLang="en-US"/>
        </a:p>
      </dgm:t>
    </dgm:pt>
    <dgm:pt modelId="{241EA5DF-DFF6-4249-8DD4-19C8E38D06D5}" type="sibTrans" cxnId="{82E07C5F-1044-4C3D-917F-64D0D214C55B}">
      <dgm:prSet/>
      <dgm:spPr/>
      <dgm:t>
        <a:bodyPr/>
        <a:lstStyle/>
        <a:p>
          <a:pPr algn="ctr" latinLnBrk="1"/>
          <a:endParaRPr lang="ko-KR" altLang="en-US"/>
        </a:p>
      </dgm:t>
    </dgm:pt>
    <dgm:pt modelId="{C47D1A84-C56C-408A-B23E-E222F292D5E8}">
      <dgm:prSet phldrT="[텍스트]" custT="1"/>
      <dgm:spPr/>
      <dgm:t>
        <a:bodyPr/>
        <a:lstStyle/>
        <a:p>
          <a:pPr algn="ctr" latinLnBrk="1"/>
          <a:r>
            <a:rPr lang="ko-KR" altLang="en-US" sz="2000" b="1" dirty="0" smtClean="0"/>
            <a:t>기계적 특성이 극히 우수</a:t>
          </a:r>
          <a:endParaRPr lang="en-US" altLang="ko-KR" sz="2000" b="1" dirty="0" smtClean="0"/>
        </a:p>
        <a:p>
          <a:pPr algn="ctr" latinLnBrk="1"/>
          <a:r>
            <a:rPr lang="en-US" altLang="ko-KR" sz="2000" b="1" dirty="0" smtClean="0"/>
            <a:t>(</a:t>
          </a:r>
          <a:r>
            <a:rPr lang="ko-KR" altLang="en-US" sz="2000" b="1" dirty="0" smtClean="0"/>
            <a:t>물리적 특성</a:t>
          </a:r>
          <a:r>
            <a:rPr lang="en-US" altLang="ko-KR" sz="2000" b="1" dirty="0" smtClean="0"/>
            <a:t>)</a:t>
          </a:r>
          <a:endParaRPr lang="ko-KR" altLang="en-US" sz="2000" b="1" dirty="0"/>
        </a:p>
      </dgm:t>
    </dgm:pt>
    <dgm:pt modelId="{8EF45D8B-A5E2-40F5-BB3B-DC22102AB5D8}" type="parTrans" cxnId="{38962EE4-89E0-483F-AC7F-F58CEB81A461}">
      <dgm:prSet/>
      <dgm:spPr/>
      <dgm:t>
        <a:bodyPr/>
        <a:lstStyle/>
        <a:p>
          <a:pPr algn="ctr" latinLnBrk="1"/>
          <a:endParaRPr lang="ko-KR" altLang="en-US"/>
        </a:p>
      </dgm:t>
    </dgm:pt>
    <dgm:pt modelId="{616CAA02-0E74-417E-BA84-45820F486813}" type="sibTrans" cxnId="{38962EE4-89E0-483F-AC7F-F58CEB81A461}">
      <dgm:prSet/>
      <dgm:spPr/>
      <dgm:t>
        <a:bodyPr/>
        <a:lstStyle/>
        <a:p>
          <a:pPr algn="ctr" latinLnBrk="1"/>
          <a:endParaRPr lang="ko-KR" altLang="en-US"/>
        </a:p>
      </dgm:t>
    </dgm:pt>
    <dgm:pt modelId="{0A4657A5-C885-4942-898F-2FEBDD479949}">
      <dgm:prSet phldrT="[텍스트]" custT="1"/>
      <dgm:spPr/>
      <dgm:t>
        <a:bodyPr/>
        <a:lstStyle/>
        <a:p>
          <a:pPr algn="ctr" latinLnBrk="1"/>
          <a:r>
            <a:rPr lang="ko-KR" altLang="en-US" sz="2000" b="1" dirty="0" smtClean="0"/>
            <a:t>표면 감촉이 고무 중 최고</a:t>
          </a:r>
          <a:endParaRPr lang="ko-KR" altLang="en-US" sz="2000" b="1" dirty="0"/>
        </a:p>
      </dgm:t>
    </dgm:pt>
    <dgm:pt modelId="{1C983D70-D3BE-43BE-9FEC-9C550C53348B}" type="parTrans" cxnId="{E17FE066-64E2-41FA-AC75-80C60CB619D7}">
      <dgm:prSet/>
      <dgm:spPr/>
      <dgm:t>
        <a:bodyPr/>
        <a:lstStyle/>
        <a:p>
          <a:pPr algn="ctr" latinLnBrk="1"/>
          <a:endParaRPr lang="ko-KR" altLang="en-US"/>
        </a:p>
      </dgm:t>
    </dgm:pt>
    <dgm:pt modelId="{0E7EAA75-7436-4CAD-B779-3FD8423E13F1}" type="sibTrans" cxnId="{E17FE066-64E2-41FA-AC75-80C60CB619D7}">
      <dgm:prSet/>
      <dgm:spPr/>
      <dgm:t>
        <a:bodyPr/>
        <a:lstStyle/>
        <a:p>
          <a:pPr algn="ctr" latinLnBrk="1"/>
          <a:endParaRPr lang="ko-KR" altLang="en-US"/>
        </a:p>
      </dgm:t>
    </dgm:pt>
    <dgm:pt modelId="{FE58422D-00E3-44D5-97DC-13295FE211D3}">
      <dgm:prSet phldrT="[텍스트]" custT="1"/>
      <dgm:spPr/>
      <dgm:t>
        <a:bodyPr/>
        <a:lstStyle/>
        <a:p>
          <a:pPr algn="ctr" latinLnBrk="1"/>
          <a:r>
            <a:rPr lang="ko-KR" altLang="en-US" sz="2000" b="1" dirty="0" smtClean="0"/>
            <a:t>내마모성</a:t>
          </a:r>
          <a:r>
            <a:rPr lang="en-US" altLang="ko-KR" sz="2000" b="1" dirty="0" smtClean="0"/>
            <a:t>, </a:t>
          </a:r>
          <a:r>
            <a:rPr lang="ko-KR" altLang="en-US" sz="2000" b="1" dirty="0" err="1" smtClean="0"/>
            <a:t>내굴곡성이</a:t>
          </a:r>
          <a:r>
            <a:rPr lang="ko-KR" altLang="en-US" sz="2000" b="1" dirty="0" smtClean="0"/>
            <a:t> 극히 우수</a:t>
          </a:r>
          <a:endParaRPr lang="ko-KR" altLang="en-US" sz="2000" b="1" dirty="0"/>
        </a:p>
      </dgm:t>
    </dgm:pt>
    <dgm:pt modelId="{130BFBE4-A138-4B46-AA02-5BD52DBCC393}" type="parTrans" cxnId="{1915F517-08FB-4AED-A000-8402C7119C32}">
      <dgm:prSet/>
      <dgm:spPr/>
      <dgm:t>
        <a:bodyPr/>
        <a:lstStyle/>
        <a:p>
          <a:pPr algn="ctr" latinLnBrk="1"/>
          <a:endParaRPr lang="ko-KR" altLang="en-US"/>
        </a:p>
      </dgm:t>
    </dgm:pt>
    <dgm:pt modelId="{916EF207-E742-44B9-85B2-0915DB2D31C5}" type="sibTrans" cxnId="{1915F517-08FB-4AED-A000-8402C7119C32}">
      <dgm:prSet/>
      <dgm:spPr/>
      <dgm:t>
        <a:bodyPr/>
        <a:lstStyle/>
        <a:p>
          <a:pPr algn="ctr" latinLnBrk="1"/>
          <a:endParaRPr lang="ko-KR" altLang="en-US"/>
        </a:p>
      </dgm:t>
    </dgm:pt>
    <dgm:pt modelId="{EAE05A65-40B5-4B67-9B61-31A37EF99D9D}">
      <dgm:prSet phldrT="[텍스트]" custT="1"/>
      <dgm:spPr/>
      <dgm:t>
        <a:bodyPr/>
        <a:lstStyle/>
        <a:p>
          <a:pPr algn="ctr" latinLnBrk="1"/>
          <a:r>
            <a:rPr lang="ko-KR" altLang="en-US" sz="3000" dirty="0" smtClean="0"/>
            <a:t>단 점</a:t>
          </a:r>
          <a:endParaRPr lang="ko-KR" altLang="en-US" sz="3000" dirty="0"/>
        </a:p>
      </dgm:t>
    </dgm:pt>
    <dgm:pt modelId="{477A775C-0657-40B5-9A85-D0B48DAF095B}" type="parTrans" cxnId="{C7D71AB5-DAA9-486B-8CC8-B716D413371F}">
      <dgm:prSet/>
      <dgm:spPr/>
      <dgm:t>
        <a:bodyPr/>
        <a:lstStyle/>
        <a:p>
          <a:pPr algn="ctr" latinLnBrk="1"/>
          <a:endParaRPr lang="ko-KR" altLang="en-US"/>
        </a:p>
      </dgm:t>
    </dgm:pt>
    <dgm:pt modelId="{64F0AFEF-65AA-42FB-A3B3-FCC099C97530}" type="sibTrans" cxnId="{C7D71AB5-DAA9-486B-8CC8-B716D413371F}">
      <dgm:prSet/>
      <dgm:spPr/>
      <dgm:t>
        <a:bodyPr/>
        <a:lstStyle/>
        <a:p>
          <a:pPr algn="ctr" latinLnBrk="1"/>
          <a:endParaRPr lang="ko-KR" altLang="en-US"/>
        </a:p>
      </dgm:t>
    </dgm:pt>
    <dgm:pt modelId="{40162D43-E417-49D4-8B72-A5B2F9171474}">
      <dgm:prSet phldrT="[텍스트]" custT="1"/>
      <dgm:spPr/>
      <dgm:t>
        <a:bodyPr/>
        <a:lstStyle/>
        <a:p>
          <a:pPr algn="ctr" latinLnBrk="1"/>
          <a:r>
            <a:rPr lang="ko-KR" altLang="en-US" sz="2000" b="1" dirty="0" smtClean="0"/>
            <a:t>내열성</a:t>
          </a:r>
          <a:r>
            <a:rPr lang="en-US" altLang="ko-KR" sz="2000" b="1" dirty="0" smtClean="0"/>
            <a:t>(</a:t>
          </a:r>
          <a:r>
            <a:rPr lang="ko-KR" altLang="en-US" sz="2000" b="1" dirty="0" smtClean="0"/>
            <a:t>약</a:t>
          </a:r>
          <a:r>
            <a:rPr lang="en-US" altLang="ko-KR" sz="2000" b="1" dirty="0" smtClean="0"/>
            <a:t>60</a:t>
          </a:r>
          <a:r>
            <a:rPr lang="ko-KR" altLang="en-US" sz="2000" b="1" dirty="0" smtClean="0"/>
            <a:t>도</a:t>
          </a:r>
          <a:r>
            <a:rPr lang="en-US" altLang="ko-KR" sz="2000" b="1" dirty="0" smtClean="0"/>
            <a:t>), </a:t>
          </a:r>
          <a:r>
            <a:rPr lang="ko-KR" altLang="en-US" sz="2000" b="1" dirty="0" err="1" smtClean="0"/>
            <a:t>내오존성이</a:t>
          </a:r>
          <a:r>
            <a:rPr lang="ko-KR" altLang="en-US" sz="2000" b="1" dirty="0" smtClean="0"/>
            <a:t> </a:t>
          </a:r>
          <a:endParaRPr lang="en-US" altLang="ko-KR" sz="2000" b="1" dirty="0" smtClean="0"/>
        </a:p>
        <a:p>
          <a:pPr algn="ctr" latinLnBrk="1"/>
          <a:r>
            <a:rPr lang="ko-KR" altLang="en-US" sz="2000" b="1" dirty="0" smtClean="0"/>
            <a:t>나쁨</a:t>
          </a:r>
          <a:endParaRPr lang="ko-KR" altLang="en-US" sz="2000" b="1" dirty="0"/>
        </a:p>
      </dgm:t>
    </dgm:pt>
    <dgm:pt modelId="{C0A87B32-8A5C-43F3-86B5-7AE3302944E3}" type="parTrans" cxnId="{45E23533-E8C8-42AD-875D-5B233FF883B2}">
      <dgm:prSet/>
      <dgm:spPr/>
      <dgm:t>
        <a:bodyPr/>
        <a:lstStyle/>
        <a:p>
          <a:pPr algn="ctr" latinLnBrk="1"/>
          <a:endParaRPr lang="ko-KR" altLang="en-US"/>
        </a:p>
      </dgm:t>
    </dgm:pt>
    <dgm:pt modelId="{67FED200-61E9-4CAD-9D0F-88624C3E8AB2}" type="sibTrans" cxnId="{45E23533-E8C8-42AD-875D-5B233FF883B2}">
      <dgm:prSet/>
      <dgm:spPr/>
      <dgm:t>
        <a:bodyPr/>
        <a:lstStyle/>
        <a:p>
          <a:pPr algn="ctr" latinLnBrk="1"/>
          <a:endParaRPr lang="ko-KR" altLang="en-US"/>
        </a:p>
      </dgm:t>
    </dgm:pt>
    <dgm:pt modelId="{CBF95219-D2FF-4319-8E78-AB2AADBEF3C2}">
      <dgm:prSet phldrT="[텍스트]" custT="1"/>
      <dgm:spPr/>
      <dgm:t>
        <a:bodyPr/>
        <a:lstStyle/>
        <a:p>
          <a:pPr algn="ctr" latinLnBrk="1"/>
          <a:r>
            <a:rPr lang="ko-KR" altLang="en-US" sz="2000" b="1" dirty="0" smtClean="0"/>
            <a:t>진한 산성이나 </a:t>
          </a:r>
          <a:r>
            <a:rPr lang="ko-KR" altLang="en-US" sz="2000" b="1" dirty="0" err="1" smtClean="0"/>
            <a:t>기름유에</a:t>
          </a:r>
          <a:r>
            <a:rPr lang="ko-KR" altLang="en-US" sz="2000" b="1" dirty="0" smtClean="0"/>
            <a:t> </a:t>
          </a:r>
          <a:endParaRPr lang="en-US" altLang="ko-KR" sz="2000" b="1" dirty="0" smtClean="0"/>
        </a:p>
        <a:p>
          <a:pPr algn="ctr" latinLnBrk="1"/>
          <a:r>
            <a:rPr lang="ko-KR" altLang="en-US" sz="2000" b="1" dirty="0" smtClean="0"/>
            <a:t>극히 약함</a:t>
          </a:r>
          <a:endParaRPr lang="ko-KR" altLang="en-US" sz="2000" b="1" dirty="0"/>
        </a:p>
      </dgm:t>
    </dgm:pt>
    <dgm:pt modelId="{30190195-1301-4BF0-BB72-7F2782D5260C}" type="parTrans" cxnId="{253C3947-7CFC-4121-8626-5E3EEDAC05E2}">
      <dgm:prSet/>
      <dgm:spPr/>
      <dgm:t>
        <a:bodyPr/>
        <a:lstStyle/>
        <a:p>
          <a:pPr algn="ctr" latinLnBrk="1"/>
          <a:endParaRPr lang="ko-KR" altLang="en-US"/>
        </a:p>
      </dgm:t>
    </dgm:pt>
    <dgm:pt modelId="{3461D9EF-2B38-4786-9752-BCF577A10C38}" type="sibTrans" cxnId="{253C3947-7CFC-4121-8626-5E3EEDAC05E2}">
      <dgm:prSet/>
      <dgm:spPr/>
      <dgm:t>
        <a:bodyPr/>
        <a:lstStyle/>
        <a:p>
          <a:pPr algn="ctr" latinLnBrk="1"/>
          <a:endParaRPr lang="ko-KR" altLang="en-US"/>
        </a:p>
      </dgm:t>
    </dgm:pt>
    <dgm:pt modelId="{6B2B1523-2C7D-4887-99D6-530D41E49E02}">
      <dgm:prSet phldrT="[텍스트]" custT="1"/>
      <dgm:spPr/>
      <dgm:t>
        <a:bodyPr/>
        <a:lstStyle/>
        <a:p>
          <a:pPr algn="ctr" latinLnBrk="1"/>
          <a:r>
            <a:rPr lang="ko-KR" altLang="en-US" sz="2000" b="1" dirty="0" smtClean="0"/>
            <a:t>고무 자체의 점도차이가 많고</a:t>
          </a:r>
          <a:endParaRPr lang="en-US" altLang="ko-KR" sz="2000" b="1" dirty="0" smtClean="0"/>
        </a:p>
        <a:p>
          <a:pPr algn="ctr" latinLnBrk="1"/>
          <a:r>
            <a:rPr lang="ko-KR" altLang="en-US" sz="2000" b="1" dirty="0" smtClean="0"/>
            <a:t>곰팡이에 부패되기가 쉽다</a:t>
          </a:r>
          <a:r>
            <a:rPr lang="en-US" altLang="ko-KR" sz="2000" b="1" dirty="0" smtClean="0"/>
            <a:t>.</a:t>
          </a:r>
        </a:p>
      </dgm:t>
    </dgm:pt>
    <dgm:pt modelId="{A5A5BB58-2F4A-4044-A4D3-079A17B568D0}" type="parTrans" cxnId="{F0B7B5B9-93E4-4E12-88DE-FDC808AF93CC}">
      <dgm:prSet/>
      <dgm:spPr/>
      <dgm:t>
        <a:bodyPr/>
        <a:lstStyle/>
        <a:p>
          <a:pPr algn="ctr" latinLnBrk="1"/>
          <a:endParaRPr lang="ko-KR" altLang="en-US"/>
        </a:p>
      </dgm:t>
    </dgm:pt>
    <dgm:pt modelId="{F91B62C6-43C9-44FD-A624-1B5C3F867A35}" type="sibTrans" cxnId="{F0B7B5B9-93E4-4E12-88DE-FDC808AF93CC}">
      <dgm:prSet/>
      <dgm:spPr/>
      <dgm:t>
        <a:bodyPr/>
        <a:lstStyle/>
        <a:p>
          <a:pPr algn="ctr" latinLnBrk="1"/>
          <a:endParaRPr lang="ko-KR" altLang="en-US"/>
        </a:p>
      </dgm:t>
    </dgm:pt>
    <dgm:pt modelId="{33E1F671-830F-48CE-8DD1-94543B0B9F6B}" type="pres">
      <dgm:prSet presAssocID="{FE5F155E-CF80-49A5-BCB7-724082252BDA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D0A5D5C-04E9-4C8C-82C4-B7FC25955FBE}" type="pres">
      <dgm:prSet presAssocID="{C6B2A58E-F571-4089-9099-3A4F52E55626}" presName="root" presStyleCnt="0">
        <dgm:presLayoutVars>
          <dgm:chMax/>
          <dgm:chPref/>
        </dgm:presLayoutVars>
      </dgm:prSet>
      <dgm:spPr/>
    </dgm:pt>
    <dgm:pt modelId="{5DFB1954-2A7C-4428-B973-3A40AC4F9206}" type="pres">
      <dgm:prSet presAssocID="{C6B2A58E-F571-4089-9099-3A4F52E55626}" presName="rootComposite" presStyleCnt="0">
        <dgm:presLayoutVars/>
      </dgm:prSet>
      <dgm:spPr/>
    </dgm:pt>
    <dgm:pt modelId="{F3ED0D0C-CE67-49E5-9AA5-329109AAE763}" type="pres">
      <dgm:prSet presAssocID="{C6B2A58E-F571-4089-9099-3A4F52E55626}" presName="ParentAccent" presStyleLbl="alignNode1" presStyleIdx="0" presStyleCnt="2"/>
      <dgm:spPr/>
    </dgm:pt>
    <dgm:pt modelId="{BCE6BDC2-B2B9-40C1-B0A7-1830E4D7CCCF}" type="pres">
      <dgm:prSet presAssocID="{C6B2A58E-F571-4089-9099-3A4F52E55626}" presName="ParentSmallAccent" presStyleLbl="fgAcc1" presStyleIdx="0" presStyleCnt="2"/>
      <dgm:spPr/>
    </dgm:pt>
    <dgm:pt modelId="{6EB35D02-B915-4B67-AF95-07EFCCEA0A1E}" type="pres">
      <dgm:prSet presAssocID="{C6B2A58E-F571-4089-9099-3A4F52E55626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B90B7A-2573-44D4-AB67-CE01793DA23E}" type="pres">
      <dgm:prSet presAssocID="{C6B2A58E-F571-4089-9099-3A4F52E55626}" presName="childShape" presStyleCnt="0">
        <dgm:presLayoutVars>
          <dgm:chMax val="0"/>
          <dgm:chPref val="0"/>
        </dgm:presLayoutVars>
      </dgm:prSet>
      <dgm:spPr/>
    </dgm:pt>
    <dgm:pt modelId="{6EC329EE-5EDA-44DA-A4BB-0273009F95CF}" type="pres">
      <dgm:prSet presAssocID="{C47D1A84-C56C-408A-B23E-E222F292D5E8}" presName="childComposite" presStyleCnt="0">
        <dgm:presLayoutVars>
          <dgm:chMax val="0"/>
          <dgm:chPref val="0"/>
        </dgm:presLayoutVars>
      </dgm:prSet>
      <dgm:spPr/>
    </dgm:pt>
    <dgm:pt modelId="{198F3A62-1043-4683-AB06-475DCE4198CA}" type="pres">
      <dgm:prSet presAssocID="{C47D1A84-C56C-408A-B23E-E222F292D5E8}" presName="ChildAccent" presStyleLbl="solidFgAcc1" presStyleIdx="0" presStyleCnt="6"/>
      <dgm:spPr/>
    </dgm:pt>
    <dgm:pt modelId="{5994D809-FE62-46D6-AE38-A217202DBB35}" type="pres">
      <dgm:prSet presAssocID="{C47D1A84-C56C-408A-B23E-E222F292D5E8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CE2A4D-6614-4789-BB64-CF0921B72F93}" type="pres">
      <dgm:prSet presAssocID="{0A4657A5-C885-4942-898F-2FEBDD479949}" presName="childComposite" presStyleCnt="0">
        <dgm:presLayoutVars>
          <dgm:chMax val="0"/>
          <dgm:chPref val="0"/>
        </dgm:presLayoutVars>
      </dgm:prSet>
      <dgm:spPr/>
    </dgm:pt>
    <dgm:pt modelId="{07AF24BB-7476-4F2B-96F0-16E702291C86}" type="pres">
      <dgm:prSet presAssocID="{0A4657A5-C885-4942-898F-2FEBDD479949}" presName="ChildAccent" presStyleLbl="solidFgAcc1" presStyleIdx="1" presStyleCnt="6"/>
      <dgm:spPr/>
    </dgm:pt>
    <dgm:pt modelId="{ED351D5C-43D4-4899-BA78-C5EC0B78F5E8}" type="pres">
      <dgm:prSet presAssocID="{0A4657A5-C885-4942-898F-2FEBDD479949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3D29437-6486-4B63-9BA4-704294223121}" type="pres">
      <dgm:prSet presAssocID="{FE58422D-00E3-44D5-97DC-13295FE211D3}" presName="childComposite" presStyleCnt="0">
        <dgm:presLayoutVars>
          <dgm:chMax val="0"/>
          <dgm:chPref val="0"/>
        </dgm:presLayoutVars>
      </dgm:prSet>
      <dgm:spPr/>
    </dgm:pt>
    <dgm:pt modelId="{E4A9D562-4132-4919-B398-6CB93FEC4AA0}" type="pres">
      <dgm:prSet presAssocID="{FE58422D-00E3-44D5-97DC-13295FE211D3}" presName="ChildAccent" presStyleLbl="solidFgAcc1" presStyleIdx="2" presStyleCnt="6"/>
      <dgm:spPr/>
    </dgm:pt>
    <dgm:pt modelId="{4F3FD35C-EA98-44F5-9EFC-FAB97C12AC5C}" type="pres">
      <dgm:prSet presAssocID="{FE58422D-00E3-44D5-97DC-13295FE211D3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E29E5F8-8FBC-4F86-92F0-59622F2402C3}" type="pres">
      <dgm:prSet presAssocID="{EAE05A65-40B5-4B67-9B61-31A37EF99D9D}" presName="root" presStyleCnt="0">
        <dgm:presLayoutVars>
          <dgm:chMax/>
          <dgm:chPref/>
        </dgm:presLayoutVars>
      </dgm:prSet>
      <dgm:spPr/>
    </dgm:pt>
    <dgm:pt modelId="{F795078C-D178-42E0-B9F2-0D26274C3B28}" type="pres">
      <dgm:prSet presAssocID="{EAE05A65-40B5-4B67-9B61-31A37EF99D9D}" presName="rootComposite" presStyleCnt="0">
        <dgm:presLayoutVars/>
      </dgm:prSet>
      <dgm:spPr/>
    </dgm:pt>
    <dgm:pt modelId="{C8849BBD-5EB3-43E8-BBB2-C873C085A7AA}" type="pres">
      <dgm:prSet presAssocID="{EAE05A65-40B5-4B67-9B61-31A37EF99D9D}" presName="ParentAccent" presStyleLbl="alignNode1" presStyleIdx="1" presStyleCnt="2"/>
      <dgm:spPr/>
    </dgm:pt>
    <dgm:pt modelId="{9BF89BE8-6468-4B5D-80BB-A6B44F88082E}" type="pres">
      <dgm:prSet presAssocID="{EAE05A65-40B5-4B67-9B61-31A37EF99D9D}" presName="ParentSmallAccent" presStyleLbl="fgAcc1" presStyleIdx="1" presStyleCnt="2"/>
      <dgm:spPr/>
    </dgm:pt>
    <dgm:pt modelId="{7D7EEC19-1278-466A-9D89-E45B9067F7A1}" type="pres">
      <dgm:prSet presAssocID="{EAE05A65-40B5-4B67-9B61-31A37EF99D9D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7AD4F9-1EA1-4948-AEF6-4606284A7670}" type="pres">
      <dgm:prSet presAssocID="{EAE05A65-40B5-4B67-9B61-31A37EF99D9D}" presName="childShape" presStyleCnt="0">
        <dgm:presLayoutVars>
          <dgm:chMax val="0"/>
          <dgm:chPref val="0"/>
        </dgm:presLayoutVars>
      </dgm:prSet>
      <dgm:spPr/>
    </dgm:pt>
    <dgm:pt modelId="{A0E4ED1E-7A2D-4244-AEEA-0D02BC8E6C6C}" type="pres">
      <dgm:prSet presAssocID="{40162D43-E417-49D4-8B72-A5B2F9171474}" presName="childComposite" presStyleCnt="0">
        <dgm:presLayoutVars>
          <dgm:chMax val="0"/>
          <dgm:chPref val="0"/>
        </dgm:presLayoutVars>
      </dgm:prSet>
      <dgm:spPr/>
    </dgm:pt>
    <dgm:pt modelId="{C09FA749-39D3-4A12-A984-C99F37A6B3F4}" type="pres">
      <dgm:prSet presAssocID="{40162D43-E417-49D4-8B72-A5B2F9171474}" presName="ChildAccent" presStyleLbl="solidFgAcc1" presStyleIdx="3" presStyleCnt="6"/>
      <dgm:spPr/>
    </dgm:pt>
    <dgm:pt modelId="{FAB6BD4E-2933-46D2-83CA-653C65DD77EC}" type="pres">
      <dgm:prSet presAssocID="{40162D43-E417-49D4-8B72-A5B2F9171474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8B9DB5F-2F7D-48C9-8FCB-2E3BA88B88D2}" type="pres">
      <dgm:prSet presAssocID="{CBF95219-D2FF-4319-8E78-AB2AADBEF3C2}" presName="childComposite" presStyleCnt="0">
        <dgm:presLayoutVars>
          <dgm:chMax val="0"/>
          <dgm:chPref val="0"/>
        </dgm:presLayoutVars>
      </dgm:prSet>
      <dgm:spPr/>
    </dgm:pt>
    <dgm:pt modelId="{7B60A4C1-D0D5-43FB-8ACE-E7EE12951701}" type="pres">
      <dgm:prSet presAssocID="{CBF95219-D2FF-4319-8E78-AB2AADBEF3C2}" presName="ChildAccent" presStyleLbl="solidFgAcc1" presStyleIdx="4" presStyleCnt="6"/>
      <dgm:spPr/>
    </dgm:pt>
    <dgm:pt modelId="{C941DD73-F3C9-4460-8F4E-39BCFD177424}" type="pres">
      <dgm:prSet presAssocID="{CBF95219-D2FF-4319-8E78-AB2AADBEF3C2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7596739-2BA1-467C-B25E-922F2DD2C3C6}" type="pres">
      <dgm:prSet presAssocID="{6B2B1523-2C7D-4887-99D6-530D41E49E02}" presName="childComposite" presStyleCnt="0">
        <dgm:presLayoutVars>
          <dgm:chMax val="0"/>
          <dgm:chPref val="0"/>
        </dgm:presLayoutVars>
      </dgm:prSet>
      <dgm:spPr/>
    </dgm:pt>
    <dgm:pt modelId="{4D6FAEA2-E889-42A5-A64B-0EDF9482C198}" type="pres">
      <dgm:prSet presAssocID="{6B2B1523-2C7D-4887-99D6-530D41E49E02}" presName="ChildAccent" presStyleLbl="solidFgAcc1" presStyleIdx="5" presStyleCnt="6"/>
      <dgm:spPr/>
    </dgm:pt>
    <dgm:pt modelId="{C527822B-6030-4659-A9A3-54EBD741C9E9}" type="pres">
      <dgm:prSet presAssocID="{6B2B1523-2C7D-4887-99D6-530D41E49E02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B5BECD6-2BE3-402D-9365-132BE1577893}" type="presOf" srcId="{EAE05A65-40B5-4B67-9B61-31A37EF99D9D}" destId="{7D7EEC19-1278-466A-9D89-E45B9067F7A1}" srcOrd="0" destOrd="0" presId="urn:microsoft.com/office/officeart/2008/layout/SquareAccentList"/>
    <dgm:cxn modelId="{0A2A8517-840D-430B-86A1-585686FD2F47}" type="presOf" srcId="{C47D1A84-C56C-408A-B23E-E222F292D5E8}" destId="{5994D809-FE62-46D6-AE38-A217202DBB35}" srcOrd="0" destOrd="0" presId="urn:microsoft.com/office/officeart/2008/layout/SquareAccentList"/>
    <dgm:cxn modelId="{E17FE066-64E2-41FA-AC75-80C60CB619D7}" srcId="{C6B2A58E-F571-4089-9099-3A4F52E55626}" destId="{0A4657A5-C885-4942-898F-2FEBDD479949}" srcOrd="1" destOrd="0" parTransId="{1C983D70-D3BE-43BE-9FEC-9C550C53348B}" sibTransId="{0E7EAA75-7436-4CAD-B779-3FD8423E13F1}"/>
    <dgm:cxn modelId="{609B0B62-C3A5-44EE-A14A-55974ED12AF8}" type="presOf" srcId="{CBF95219-D2FF-4319-8E78-AB2AADBEF3C2}" destId="{C941DD73-F3C9-4460-8F4E-39BCFD177424}" srcOrd="0" destOrd="0" presId="urn:microsoft.com/office/officeart/2008/layout/SquareAccentList"/>
    <dgm:cxn modelId="{253C3947-7CFC-4121-8626-5E3EEDAC05E2}" srcId="{EAE05A65-40B5-4B67-9B61-31A37EF99D9D}" destId="{CBF95219-D2FF-4319-8E78-AB2AADBEF3C2}" srcOrd="1" destOrd="0" parTransId="{30190195-1301-4BF0-BB72-7F2782D5260C}" sibTransId="{3461D9EF-2B38-4786-9752-BCF577A10C38}"/>
    <dgm:cxn modelId="{D73BED56-B23C-4427-AF40-BFE3472E28F3}" type="presOf" srcId="{FE5F155E-CF80-49A5-BCB7-724082252BDA}" destId="{33E1F671-830F-48CE-8DD1-94543B0B9F6B}" srcOrd="0" destOrd="0" presId="urn:microsoft.com/office/officeart/2008/layout/SquareAccentList"/>
    <dgm:cxn modelId="{72F7B82F-EF93-40BB-BADD-62973FAE4106}" type="presOf" srcId="{6B2B1523-2C7D-4887-99D6-530D41E49E02}" destId="{C527822B-6030-4659-A9A3-54EBD741C9E9}" srcOrd="0" destOrd="0" presId="urn:microsoft.com/office/officeart/2008/layout/SquareAccentList"/>
    <dgm:cxn modelId="{82E07C5F-1044-4C3D-917F-64D0D214C55B}" srcId="{FE5F155E-CF80-49A5-BCB7-724082252BDA}" destId="{C6B2A58E-F571-4089-9099-3A4F52E55626}" srcOrd="0" destOrd="0" parTransId="{99D43846-5095-407E-B511-B643516ACDC1}" sibTransId="{241EA5DF-DFF6-4249-8DD4-19C8E38D06D5}"/>
    <dgm:cxn modelId="{22AB4775-1E59-4FCA-8EE4-C51E963459F4}" type="presOf" srcId="{40162D43-E417-49D4-8B72-A5B2F9171474}" destId="{FAB6BD4E-2933-46D2-83CA-653C65DD77EC}" srcOrd="0" destOrd="0" presId="urn:microsoft.com/office/officeart/2008/layout/SquareAccentList"/>
    <dgm:cxn modelId="{F0B7B5B9-93E4-4E12-88DE-FDC808AF93CC}" srcId="{EAE05A65-40B5-4B67-9B61-31A37EF99D9D}" destId="{6B2B1523-2C7D-4887-99D6-530D41E49E02}" srcOrd="2" destOrd="0" parTransId="{A5A5BB58-2F4A-4044-A4D3-079A17B568D0}" sibTransId="{F91B62C6-43C9-44FD-A624-1B5C3F867A35}"/>
    <dgm:cxn modelId="{C7D71AB5-DAA9-486B-8CC8-B716D413371F}" srcId="{FE5F155E-CF80-49A5-BCB7-724082252BDA}" destId="{EAE05A65-40B5-4B67-9B61-31A37EF99D9D}" srcOrd="1" destOrd="0" parTransId="{477A775C-0657-40B5-9A85-D0B48DAF095B}" sibTransId="{64F0AFEF-65AA-42FB-A3B3-FCC099C97530}"/>
    <dgm:cxn modelId="{455CFDF6-61EA-4C63-BC12-2BE54F931964}" type="presOf" srcId="{0A4657A5-C885-4942-898F-2FEBDD479949}" destId="{ED351D5C-43D4-4899-BA78-C5EC0B78F5E8}" srcOrd="0" destOrd="0" presId="urn:microsoft.com/office/officeart/2008/layout/SquareAccentList"/>
    <dgm:cxn modelId="{38962EE4-89E0-483F-AC7F-F58CEB81A461}" srcId="{C6B2A58E-F571-4089-9099-3A4F52E55626}" destId="{C47D1A84-C56C-408A-B23E-E222F292D5E8}" srcOrd="0" destOrd="0" parTransId="{8EF45D8B-A5E2-40F5-BB3B-DC22102AB5D8}" sibTransId="{616CAA02-0E74-417E-BA84-45820F486813}"/>
    <dgm:cxn modelId="{1915F517-08FB-4AED-A000-8402C7119C32}" srcId="{C6B2A58E-F571-4089-9099-3A4F52E55626}" destId="{FE58422D-00E3-44D5-97DC-13295FE211D3}" srcOrd="2" destOrd="0" parTransId="{130BFBE4-A138-4B46-AA02-5BD52DBCC393}" sibTransId="{916EF207-E742-44B9-85B2-0915DB2D31C5}"/>
    <dgm:cxn modelId="{28476DE1-EDBB-4A90-8575-44812A1081A5}" type="presOf" srcId="{FE58422D-00E3-44D5-97DC-13295FE211D3}" destId="{4F3FD35C-EA98-44F5-9EFC-FAB97C12AC5C}" srcOrd="0" destOrd="0" presId="urn:microsoft.com/office/officeart/2008/layout/SquareAccentList"/>
    <dgm:cxn modelId="{45E23533-E8C8-42AD-875D-5B233FF883B2}" srcId="{EAE05A65-40B5-4B67-9B61-31A37EF99D9D}" destId="{40162D43-E417-49D4-8B72-A5B2F9171474}" srcOrd="0" destOrd="0" parTransId="{C0A87B32-8A5C-43F3-86B5-7AE3302944E3}" sibTransId="{67FED200-61E9-4CAD-9D0F-88624C3E8AB2}"/>
    <dgm:cxn modelId="{DAF2E7D9-9C47-4391-8A42-925BB32FE7EB}" type="presOf" srcId="{C6B2A58E-F571-4089-9099-3A4F52E55626}" destId="{6EB35D02-B915-4B67-AF95-07EFCCEA0A1E}" srcOrd="0" destOrd="0" presId="urn:microsoft.com/office/officeart/2008/layout/SquareAccentList"/>
    <dgm:cxn modelId="{95B6C3E8-EA26-4990-B219-61DE929860FA}" type="presParOf" srcId="{33E1F671-830F-48CE-8DD1-94543B0B9F6B}" destId="{0D0A5D5C-04E9-4C8C-82C4-B7FC25955FBE}" srcOrd="0" destOrd="0" presId="urn:microsoft.com/office/officeart/2008/layout/SquareAccentList"/>
    <dgm:cxn modelId="{D88F2A4A-33B6-4CFB-B4E3-FBF01A8BCC42}" type="presParOf" srcId="{0D0A5D5C-04E9-4C8C-82C4-B7FC25955FBE}" destId="{5DFB1954-2A7C-4428-B973-3A40AC4F9206}" srcOrd="0" destOrd="0" presId="urn:microsoft.com/office/officeart/2008/layout/SquareAccentList"/>
    <dgm:cxn modelId="{4ED60F50-8E9C-4F60-95F1-7E58DDDCDFD8}" type="presParOf" srcId="{5DFB1954-2A7C-4428-B973-3A40AC4F9206}" destId="{F3ED0D0C-CE67-49E5-9AA5-329109AAE763}" srcOrd="0" destOrd="0" presId="urn:microsoft.com/office/officeart/2008/layout/SquareAccentList"/>
    <dgm:cxn modelId="{7A7AAAAC-9345-4C76-979A-4BC55353E932}" type="presParOf" srcId="{5DFB1954-2A7C-4428-B973-3A40AC4F9206}" destId="{BCE6BDC2-B2B9-40C1-B0A7-1830E4D7CCCF}" srcOrd="1" destOrd="0" presId="urn:microsoft.com/office/officeart/2008/layout/SquareAccentList"/>
    <dgm:cxn modelId="{6377A68B-687F-4215-BDD9-BBB57C6CCA43}" type="presParOf" srcId="{5DFB1954-2A7C-4428-B973-3A40AC4F9206}" destId="{6EB35D02-B915-4B67-AF95-07EFCCEA0A1E}" srcOrd="2" destOrd="0" presId="urn:microsoft.com/office/officeart/2008/layout/SquareAccentList"/>
    <dgm:cxn modelId="{68A7B0BE-5A44-4377-BBE3-BEC3BA54D2B7}" type="presParOf" srcId="{0D0A5D5C-04E9-4C8C-82C4-B7FC25955FBE}" destId="{BDB90B7A-2573-44D4-AB67-CE01793DA23E}" srcOrd="1" destOrd="0" presId="urn:microsoft.com/office/officeart/2008/layout/SquareAccentList"/>
    <dgm:cxn modelId="{7D5DB327-1AA7-4624-BD59-E1283000C286}" type="presParOf" srcId="{BDB90B7A-2573-44D4-AB67-CE01793DA23E}" destId="{6EC329EE-5EDA-44DA-A4BB-0273009F95CF}" srcOrd="0" destOrd="0" presId="urn:microsoft.com/office/officeart/2008/layout/SquareAccentList"/>
    <dgm:cxn modelId="{99B1F12D-25C9-4F95-AE52-5D7855187919}" type="presParOf" srcId="{6EC329EE-5EDA-44DA-A4BB-0273009F95CF}" destId="{198F3A62-1043-4683-AB06-475DCE4198CA}" srcOrd="0" destOrd="0" presId="urn:microsoft.com/office/officeart/2008/layout/SquareAccentList"/>
    <dgm:cxn modelId="{54F9B69C-CA2F-4870-97BC-3DF362274DFC}" type="presParOf" srcId="{6EC329EE-5EDA-44DA-A4BB-0273009F95CF}" destId="{5994D809-FE62-46D6-AE38-A217202DBB35}" srcOrd="1" destOrd="0" presId="urn:microsoft.com/office/officeart/2008/layout/SquareAccentList"/>
    <dgm:cxn modelId="{548E3EE6-0141-423A-8287-0D43B00150B7}" type="presParOf" srcId="{BDB90B7A-2573-44D4-AB67-CE01793DA23E}" destId="{B8CE2A4D-6614-4789-BB64-CF0921B72F93}" srcOrd="1" destOrd="0" presId="urn:microsoft.com/office/officeart/2008/layout/SquareAccentList"/>
    <dgm:cxn modelId="{22340987-1EDF-47EF-AADF-20F461543991}" type="presParOf" srcId="{B8CE2A4D-6614-4789-BB64-CF0921B72F93}" destId="{07AF24BB-7476-4F2B-96F0-16E702291C86}" srcOrd="0" destOrd="0" presId="urn:microsoft.com/office/officeart/2008/layout/SquareAccentList"/>
    <dgm:cxn modelId="{268A12CD-8A9F-446A-BFB8-2328224AD156}" type="presParOf" srcId="{B8CE2A4D-6614-4789-BB64-CF0921B72F93}" destId="{ED351D5C-43D4-4899-BA78-C5EC0B78F5E8}" srcOrd="1" destOrd="0" presId="urn:microsoft.com/office/officeart/2008/layout/SquareAccentList"/>
    <dgm:cxn modelId="{DDAB859F-6560-4FF4-87FA-17B1AABB809B}" type="presParOf" srcId="{BDB90B7A-2573-44D4-AB67-CE01793DA23E}" destId="{A3D29437-6486-4B63-9BA4-704294223121}" srcOrd="2" destOrd="0" presId="urn:microsoft.com/office/officeart/2008/layout/SquareAccentList"/>
    <dgm:cxn modelId="{3222DDF7-E16F-4814-A2EB-6536D3D13437}" type="presParOf" srcId="{A3D29437-6486-4B63-9BA4-704294223121}" destId="{E4A9D562-4132-4919-B398-6CB93FEC4AA0}" srcOrd="0" destOrd="0" presId="urn:microsoft.com/office/officeart/2008/layout/SquareAccentList"/>
    <dgm:cxn modelId="{1AFDD007-6146-418C-A54D-4E524D40F417}" type="presParOf" srcId="{A3D29437-6486-4B63-9BA4-704294223121}" destId="{4F3FD35C-EA98-44F5-9EFC-FAB97C12AC5C}" srcOrd="1" destOrd="0" presId="urn:microsoft.com/office/officeart/2008/layout/SquareAccentList"/>
    <dgm:cxn modelId="{3F034C9A-3CDF-484C-BE49-67F28A561D06}" type="presParOf" srcId="{33E1F671-830F-48CE-8DD1-94543B0B9F6B}" destId="{DE29E5F8-8FBC-4F86-92F0-59622F2402C3}" srcOrd="1" destOrd="0" presId="urn:microsoft.com/office/officeart/2008/layout/SquareAccentList"/>
    <dgm:cxn modelId="{10C22330-918E-4630-ACA2-FEBC105C6955}" type="presParOf" srcId="{DE29E5F8-8FBC-4F86-92F0-59622F2402C3}" destId="{F795078C-D178-42E0-B9F2-0D26274C3B28}" srcOrd="0" destOrd="0" presId="urn:microsoft.com/office/officeart/2008/layout/SquareAccentList"/>
    <dgm:cxn modelId="{4E58FB72-EBC9-417B-89EF-74AAECDB232C}" type="presParOf" srcId="{F795078C-D178-42E0-B9F2-0D26274C3B28}" destId="{C8849BBD-5EB3-43E8-BBB2-C873C085A7AA}" srcOrd="0" destOrd="0" presId="urn:microsoft.com/office/officeart/2008/layout/SquareAccentList"/>
    <dgm:cxn modelId="{66674708-3C69-406F-B5D9-CA570485C1A0}" type="presParOf" srcId="{F795078C-D178-42E0-B9F2-0D26274C3B28}" destId="{9BF89BE8-6468-4B5D-80BB-A6B44F88082E}" srcOrd="1" destOrd="0" presId="urn:microsoft.com/office/officeart/2008/layout/SquareAccentList"/>
    <dgm:cxn modelId="{A7D117D8-4FD3-4C8E-8898-034BCC7FCB77}" type="presParOf" srcId="{F795078C-D178-42E0-B9F2-0D26274C3B28}" destId="{7D7EEC19-1278-466A-9D89-E45B9067F7A1}" srcOrd="2" destOrd="0" presId="urn:microsoft.com/office/officeart/2008/layout/SquareAccentList"/>
    <dgm:cxn modelId="{A4332CE8-9D10-450E-8B07-36978D018466}" type="presParOf" srcId="{DE29E5F8-8FBC-4F86-92F0-59622F2402C3}" destId="{B67AD4F9-1EA1-4948-AEF6-4606284A7670}" srcOrd="1" destOrd="0" presId="urn:microsoft.com/office/officeart/2008/layout/SquareAccentList"/>
    <dgm:cxn modelId="{DFF36A45-7526-406C-ACC1-3B86E9E6270D}" type="presParOf" srcId="{B67AD4F9-1EA1-4948-AEF6-4606284A7670}" destId="{A0E4ED1E-7A2D-4244-AEEA-0D02BC8E6C6C}" srcOrd="0" destOrd="0" presId="urn:microsoft.com/office/officeart/2008/layout/SquareAccentList"/>
    <dgm:cxn modelId="{FDEE1E2D-338E-4046-9C91-F00AE74A72EB}" type="presParOf" srcId="{A0E4ED1E-7A2D-4244-AEEA-0D02BC8E6C6C}" destId="{C09FA749-39D3-4A12-A984-C99F37A6B3F4}" srcOrd="0" destOrd="0" presId="urn:microsoft.com/office/officeart/2008/layout/SquareAccentList"/>
    <dgm:cxn modelId="{75A90275-1648-4F70-85E1-6E656E08BCE9}" type="presParOf" srcId="{A0E4ED1E-7A2D-4244-AEEA-0D02BC8E6C6C}" destId="{FAB6BD4E-2933-46D2-83CA-653C65DD77EC}" srcOrd="1" destOrd="0" presId="urn:microsoft.com/office/officeart/2008/layout/SquareAccentList"/>
    <dgm:cxn modelId="{2F3890AC-FE31-4A5C-89D2-1A67DF33B675}" type="presParOf" srcId="{B67AD4F9-1EA1-4948-AEF6-4606284A7670}" destId="{08B9DB5F-2F7D-48C9-8FCB-2E3BA88B88D2}" srcOrd="1" destOrd="0" presId="urn:microsoft.com/office/officeart/2008/layout/SquareAccentList"/>
    <dgm:cxn modelId="{5A44318B-3645-4711-B5AD-1569EAE69555}" type="presParOf" srcId="{08B9DB5F-2F7D-48C9-8FCB-2E3BA88B88D2}" destId="{7B60A4C1-D0D5-43FB-8ACE-E7EE12951701}" srcOrd="0" destOrd="0" presId="urn:microsoft.com/office/officeart/2008/layout/SquareAccentList"/>
    <dgm:cxn modelId="{9E2BBEB0-AED9-4C71-A702-1A771059B0FB}" type="presParOf" srcId="{08B9DB5F-2F7D-48C9-8FCB-2E3BA88B88D2}" destId="{C941DD73-F3C9-4460-8F4E-39BCFD177424}" srcOrd="1" destOrd="0" presId="urn:microsoft.com/office/officeart/2008/layout/SquareAccentList"/>
    <dgm:cxn modelId="{EF2E5789-5C43-4DE2-8CCD-4CD4038C7DBA}" type="presParOf" srcId="{B67AD4F9-1EA1-4948-AEF6-4606284A7670}" destId="{77596739-2BA1-467C-B25E-922F2DD2C3C6}" srcOrd="2" destOrd="0" presId="urn:microsoft.com/office/officeart/2008/layout/SquareAccentList"/>
    <dgm:cxn modelId="{DC912870-AB2F-480E-B993-5A9A8D9E89A1}" type="presParOf" srcId="{77596739-2BA1-467C-B25E-922F2DD2C3C6}" destId="{4D6FAEA2-E889-42A5-A64B-0EDF9482C198}" srcOrd="0" destOrd="0" presId="urn:microsoft.com/office/officeart/2008/layout/SquareAccentList"/>
    <dgm:cxn modelId="{7C30DB31-F518-4E1B-B978-2E404F260F1D}" type="presParOf" srcId="{77596739-2BA1-467C-B25E-922F2DD2C3C6}" destId="{C527822B-6030-4659-A9A3-54EBD741C9E9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D0D0C-CE67-49E5-9AA5-329109AAE763}">
      <dsp:nvSpPr>
        <dsp:cNvPr id="0" name=""/>
        <dsp:cNvSpPr/>
      </dsp:nvSpPr>
      <dsp:spPr>
        <a:xfrm>
          <a:off x="372" y="898181"/>
          <a:ext cx="4249864" cy="4999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E6BDC2-B2B9-40C1-B0A7-1830E4D7CCCF}">
      <dsp:nvSpPr>
        <dsp:cNvPr id="0" name=""/>
        <dsp:cNvSpPr/>
      </dsp:nvSpPr>
      <dsp:spPr>
        <a:xfrm>
          <a:off x="372" y="1085955"/>
          <a:ext cx="312210" cy="3122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B35D02-B915-4B67-AF95-07EFCCEA0A1E}">
      <dsp:nvSpPr>
        <dsp:cNvPr id="0" name=""/>
        <dsp:cNvSpPr/>
      </dsp:nvSpPr>
      <dsp:spPr>
        <a:xfrm>
          <a:off x="372" y="0"/>
          <a:ext cx="4249864" cy="898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장 점</a:t>
          </a:r>
          <a:endParaRPr lang="ko-KR" altLang="en-US" sz="3000" kern="1200" dirty="0"/>
        </a:p>
      </dsp:txBody>
      <dsp:txXfrm>
        <a:off x="372" y="0"/>
        <a:ext cx="4249864" cy="898181"/>
      </dsp:txXfrm>
    </dsp:sp>
    <dsp:sp modelId="{198F3A62-1043-4683-AB06-475DCE4198CA}">
      <dsp:nvSpPr>
        <dsp:cNvPr id="0" name=""/>
        <dsp:cNvSpPr/>
      </dsp:nvSpPr>
      <dsp:spPr>
        <a:xfrm>
          <a:off x="372" y="1813708"/>
          <a:ext cx="312202" cy="3122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94D809-FE62-46D6-AE38-A217202DBB35}">
      <dsp:nvSpPr>
        <dsp:cNvPr id="0" name=""/>
        <dsp:cNvSpPr/>
      </dsp:nvSpPr>
      <dsp:spPr>
        <a:xfrm>
          <a:off x="297863" y="1605936"/>
          <a:ext cx="3952374" cy="727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/>
            <a:t>기계적 특성이 극히 우수</a:t>
          </a:r>
          <a:endParaRPr lang="en-US" altLang="ko-KR" sz="2000" b="1" kern="1200" dirty="0" smtClean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000" b="1" kern="1200" dirty="0" smtClean="0"/>
            <a:t>(</a:t>
          </a:r>
          <a:r>
            <a:rPr lang="ko-KR" altLang="en-US" sz="2000" b="1" kern="1200" dirty="0" smtClean="0"/>
            <a:t>물리적 특성</a:t>
          </a:r>
          <a:r>
            <a:rPr lang="en-US" altLang="ko-KR" sz="2000" b="1" kern="1200" dirty="0" smtClean="0"/>
            <a:t>)</a:t>
          </a:r>
          <a:endParaRPr lang="ko-KR" altLang="en-US" sz="2000" b="1" kern="1200" dirty="0"/>
        </a:p>
      </dsp:txBody>
      <dsp:txXfrm>
        <a:off x="297863" y="1605936"/>
        <a:ext cx="3952374" cy="727745"/>
      </dsp:txXfrm>
    </dsp:sp>
    <dsp:sp modelId="{07AF24BB-7476-4F2B-96F0-16E702291C86}">
      <dsp:nvSpPr>
        <dsp:cNvPr id="0" name=""/>
        <dsp:cNvSpPr/>
      </dsp:nvSpPr>
      <dsp:spPr>
        <a:xfrm>
          <a:off x="372" y="2541453"/>
          <a:ext cx="312202" cy="3122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351D5C-43D4-4899-BA78-C5EC0B78F5E8}">
      <dsp:nvSpPr>
        <dsp:cNvPr id="0" name=""/>
        <dsp:cNvSpPr/>
      </dsp:nvSpPr>
      <dsp:spPr>
        <a:xfrm>
          <a:off x="297863" y="2333682"/>
          <a:ext cx="3952374" cy="727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/>
            <a:t>표면 감촉이 고무 중 최고</a:t>
          </a:r>
          <a:endParaRPr lang="ko-KR" altLang="en-US" sz="2000" b="1" kern="1200" dirty="0"/>
        </a:p>
      </dsp:txBody>
      <dsp:txXfrm>
        <a:off x="297863" y="2333682"/>
        <a:ext cx="3952374" cy="727745"/>
      </dsp:txXfrm>
    </dsp:sp>
    <dsp:sp modelId="{E4A9D562-4132-4919-B398-6CB93FEC4AA0}">
      <dsp:nvSpPr>
        <dsp:cNvPr id="0" name=""/>
        <dsp:cNvSpPr/>
      </dsp:nvSpPr>
      <dsp:spPr>
        <a:xfrm>
          <a:off x="372" y="3269198"/>
          <a:ext cx="312202" cy="3122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FD35C-EA98-44F5-9EFC-FAB97C12AC5C}">
      <dsp:nvSpPr>
        <dsp:cNvPr id="0" name=""/>
        <dsp:cNvSpPr/>
      </dsp:nvSpPr>
      <dsp:spPr>
        <a:xfrm>
          <a:off x="297863" y="3061427"/>
          <a:ext cx="3952374" cy="727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/>
            <a:t>내마모성</a:t>
          </a:r>
          <a:r>
            <a:rPr lang="en-US" altLang="ko-KR" sz="2000" b="1" kern="1200" dirty="0" smtClean="0"/>
            <a:t>, </a:t>
          </a:r>
          <a:r>
            <a:rPr lang="ko-KR" altLang="en-US" sz="2000" b="1" kern="1200" dirty="0" err="1" smtClean="0"/>
            <a:t>내굴곡성이</a:t>
          </a:r>
          <a:r>
            <a:rPr lang="ko-KR" altLang="en-US" sz="2000" b="1" kern="1200" dirty="0" smtClean="0"/>
            <a:t> 극히 우수</a:t>
          </a:r>
          <a:endParaRPr lang="ko-KR" altLang="en-US" sz="2000" b="1" kern="1200" dirty="0"/>
        </a:p>
      </dsp:txBody>
      <dsp:txXfrm>
        <a:off x="297863" y="3061427"/>
        <a:ext cx="3952374" cy="727745"/>
      </dsp:txXfrm>
    </dsp:sp>
    <dsp:sp modelId="{C8849BBD-5EB3-43E8-BBB2-C873C085A7AA}">
      <dsp:nvSpPr>
        <dsp:cNvPr id="0" name=""/>
        <dsp:cNvSpPr/>
      </dsp:nvSpPr>
      <dsp:spPr>
        <a:xfrm>
          <a:off x="4462730" y="898181"/>
          <a:ext cx="4249864" cy="4999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89BE8-6468-4B5D-80BB-A6B44F88082E}">
      <dsp:nvSpPr>
        <dsp:cNvPr id="0" name=""/>
        <dsp:cNvSpPr/>
      </dsp:nvSpPr>
      <dsp:spPr>
        <a:xfrm>
          <a:off x="4462730" y="1085955"/>
          <a:ext cx="312210" cy="3122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7EEC19-1278-466A-9D89-E45B9067F7A1}">
      <dsp:nvSpPr>
        <dsp:cNvPr id="0" name=""/>
        <dsp:cNvSpPr/>
      </dsp:nvSpPr>
      <dsp:spPr>
        <a:xfrm>
          <a:off x="4462730" y="0"/>
          <a:ext cx="4249864" cy="898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000" kern="1200" dirty="0" smtClean="0"/>
            <a:t>단 점</a:t>
          </a:r>
          <a:endParaRPr lang="ko-KR" altLang="en-US" sz="3000" kern="1200" dirty="0"/>
        </a:p>
      </dsp:txBody>
      <dsp:txXfrm>
        <a:off x="4462730" y="0"/>
        <a:ext cx="4249864" cy="898181"/>
      </dsp:txXfrm>
    </dsp:sp>
    <dsp:sp modelId="{C09FA749-39D3-4A12-A984-C99F37A6B3F4}">
      <dsp:nvSpPr>
        <dsp:cNvPr id="0" name=""/>
        <dsp:cNvSpPr/>
      </dsp:nvSpPr>
      <dsp:spPr>
        <a:xfrm>
          <a:off x="4462730" y="1813708"/>
          <a:ext cx="312202" cy="3122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B6BD4E-2933-46D2-83CA-653C65DD77EC}">
      <dsp:nvSpPr>
        <dsp:cNvPr id="0" name=""/>
        <dsp:cNvSpPr/>
      </dsp:nvSpPr>
      <dsp:spPr>
        <a:xfrm>
          <a:off x="4760221" y="1605936"/>
          <a:ext cx="3952374" cy="727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/>
            <a:t>내열성</a:t>
          </a:r>
          <a:r>
            <a:rPr lang="en-US" altLang="ko-KR" sz="2000" b="1" kern="1200" dirty="0" smtClean="0"/>
            <a:t>(</a:t>
          </a:r>
          <a:r>
            <a:rPr lang="ko-KR" altLang="en-US" sz="2000" b="1" kern="1200" dirty="0" smtClean="0"/>
            <a:t>약</a:t>
          </a:r>
          <a:r>
            <a:rPr lang="en-US" altLang="ko-KR" sz="2000" b="1" kern="1200" dirty="0" smtClean="0"/>
            <a:t>60</a:t>
          </a:r>
          <a:r>
            <a:rPr lang="ko-KR" altLang="en-US" sz="2000" b="1" kern="1200" dirty="0" smtClean="0"/>
            <a:t>도</a:t>
          </a:r>
          <a:r>
            <a:rPr lang="en-US" altLang="ko-KR" sz="2000" b="1" kern="1200" dirty="0" smtClean="0"/>
            <a:t>), </a:t>
          </a:r>
          <a:r>
            <a:rPr lang="ko-KR" altLang="en-US" sz="2000" b="1" kern="1200" dirty="0" err="1" smtClean="0"/>
            <a:t>내오존성이</a:t>
          </a:r>
          <a:r>
            <a:rPr lang="ko-KR" altLang="en-US" sz="2000" b="1" kern="1200" dirty="0" smtClean="0"/>
            <a:t> </a:t>
          </a:r>
          <a:endParaRPr lang="en-US" altLang="ko-KR" sz="2000" b="1" kern="1200" dirty="0" smtClean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/>
            <a:t>나쁨</a:t>
          </a:r>
          <a:endParaRPr lang="ko-KR" altLang="en-US" sz="2000" b="1" kern="1200" dirty="0"/>
        </a:p>
      </dsp:txBody>
      <dsp:txXfrm>
        <a:off x="4760221" y="1605936"/>
        <a:ext cx="3952374" cy="727745"/>
      </dsp:txXfrm>
    </dsp:sp>
    <dsp:sp modelId="{7B60A4C1-D0D5-43FB-8ACE-E7EE12951701}">
      <dsp:nvSpPr>
        <dsp:cNvPr id="0" name=""/>
        <dsp:cNvSpPr/>
      </dsp:nvSpPr>
      <dsp:spPr>
        <a:xfrm>
          <a:off x="4462730" y="2541453"/>
          <a:ext cx="312202" cy="3122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41DD73-F3C9-4460-8F4E-39BCFD177424}">
      <dsp:nvSpPr>
        <dsp:cNvPr id="0" name=""/>
        <dsp:cNvSpPr/>
      </dsp:nvSpPr>
      <dsp:spPr>
        <a:xfrm>
          <a:off x="4760221" y="2333682"/>
          <a:ext cx="3952374" cy="727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/>
            <a:t>진한 산성이나 </a:t>
          </a:r>
          <a:r>
            <a:rPr lang="ko-KR" altLang="en-US" sz="2000" b="1" kern="1200" dirty="0" err="1" smtClean="0"/>
            <a:t>기름유에</a:t>
          </a:r>
          <a:r>
            <a:rPr lang="ko-KR" altLang="en-US" sz="2000" b="1" kern="1200" dirty="0" smtClean="0"/>
            <a:t> </a:t>
          </a:r>
          <a:endParaRPr lang="en-US" altLang="ko-KR" sz="2000" b="1" kern="1200" dirty="0" smtClean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/>
            <a:t>극히 약함</a:t>
          </a:r>
          <a:endParaRPr lang="ko-KR" altLang="en-US" sz="2000" b="1" kern="1200" dirty="0"/>
        </a:p>
      </dsp:txBody>
      <dsp:txXfrm>
        <a:off x="4760221" y="2333682"/>
        <a:ext cx="3952374" cy="727745"/>
      </dsp:txXfrm>
    </dsp:sp>
    <dsp:sp modelId="{4D6FAEA2-E889-42A5-A64B-0EDF9482C198}">
      <dsp:nvSpPr>
        <dsp:cNvPr id="0" name=""/>
        <dsp:cNvSpPr/>
      </dsp:nvSpPr>
      <dsp:spPr>
        <a:xfrm>
          <a:off x="4462730" y="3269198"/>
          <a:ext cx="312202" cy="3122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27822B-6030-4659-A9A3-54EBD741C9E9}">
      <dsp:nvSpPr>
        <dsp:cNvPr id="0" name=""/>
        <dsp:cNvSpPr/>
      </dsp:nvSpPr>
      <dsp:spPr>
        <a:xfrm>
          <a:off x="4760221" y="3061427"/>
          <a:ext cx="3952374" cy="7277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/>
            <a:t>고무 자체의 점도차이가 많고</a:t>
          </a:r>
          <a:endParaRPr lang="en-US" altLang="ko-KR" sz="2000" b="1" kern="1200" dirty="0" smtClean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/>
            <a:t>곰팡이에 부패되기가 쉽다</a:t>
          </a:r>
          <a:r>
            <a:rPr lang="en-US" altLang="ko-KR" sz="2000" b="1" kern="1200" dirty="0" smtClean="0"/>
            <a:t>.</a:t>
          </a:r>
        </a:p>
      </dsp:txBody>
      <dsp:txXfrm>
        <a:off x="4760221" y="3061427"/>
        <a:ext cx="3952374" cy="7277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0EBAAD4-D554-4AA1-BF68-74F6D9D89D8A}" type="datetimeFigureOut">
              <a:rPr lang="ko-KR" altLang="en-US"/>
              <a:pPr>
                <a:defRPr/>
              </a:pPr>
              <a:t>2012-10-29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41ABE06-D854-40B7-A45E-6698E1D28BE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248531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946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00D00E2-D64E-4A61-A062-1239928F5533}" type="slidenum">
              <a:rPr lang="ko-KR" altLang="en-US">
                <a:latin typeface="맑은 고딕" pitchFamily="50" charset="-127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ko-KR" altLang="en-US">
              <a:latin typeface="맑은 고딕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gray">
          <a:xfrm>
            <a:off x="7239000" y="0"/>
            <a:ext cx="1536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kumimoji="0" lang="en-US" altLang="ko-KR" sz="2400" b="1" i="1">
                <a:solidFill>
                  <a:srgbClr val="CC0000"/>
                </a:solidFill>
              </a:rPr>
              <a:t>11</a:t>
            </a:r>
            <a:r>
              <a:rPr kumimoji="0" lang="ko-KR" altLang="en-US" sz="2400" b="1" i="1">
                <a:solidFill>
                  <a:srgbClr val="CC0000"/>
                </a:solidFill>
              </a:rPr>
              <a:t>조</a:t>
            </a:r>
            <a:endParaRPr kumimoji="0" lang="en-US" altLang="ko-KR" sz="2400" b="1" i="1">
              <a:solidFill>
                <a:srgbClr val="CC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3365500"/>
            <a:ext cx="6019800" cy="5969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ko-KR" altLang="en-US" noProof="0" smtClean="0"/>
              <a:t>마스터 제목 스타일 편집</a:t>
            </a:r>
            <a:endParaRPr lang="en-US" altLang="ko-KR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9400" y="2743200"/>
            <a:ext cx="57150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noProof="0" smtClean="0"/>
              <a:t>마스터 부제목 스타일 편집</a:t>
            </a:r>
            <a:endParaRPr lang="en-US" altLang="ko-KR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4EBCA437-FEF0-42C3-BCD1-0BF28812649B}" type="datetimeFigureOut">
              <a:rPr lang="ko-KR" altLang="en-US"/>
              <a:pPr>
                <a:defRPr/>
              </a:pPr>
              <a:t>2012-10-29</a:t>
            </a:fld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1D7AC40E-1A60-4CC7-8BFC-8AF794A81DB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57500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537F4-3342-4770-8C24-7088DE645D07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AC4BF-BE4F-498B-A026-6D7064D149D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53071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7150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7150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D3E18D-09D3-471F-9B60-10C32F53C138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61D7B-08E9-4001-BA6D-661E1DD612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01230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696200" cy="563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pPr lvl="0"/>
            <a:r>
              <a:rPr lang="ko-KR" altLang="en-US" noProof="0" smtClean="0"/>
              <a:t>표를 추가하려면 아이콘을 클릭하십시오</a:t>
            </a:r>
            <a:endParaRPr lang="ko-KR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C9BEC5-A5CA-42D2-9EFF-9DBD707A62EE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C7A83-A20B-4FD2-921D-0D5A786536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43672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4"/>
          <p:cNvSpPr>
            <a:spLocks noGrp="1"/>
          </p:cNvSpPr>
          <p:nvPr>
            <p:ph type="ftr" sz="quarter" idx="10"/>
          </p:nvPr>
        </p:nvSpPr>
        <p:spPr>
          <a:xfrm>
            <a:off x="6084888" y="115888"/>
            <a:ext cx="2895600" cy="476250"/>
          </a:xfrm>
        </p:spPr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9606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69990C-96D0-48DC-A37D-634C37B8D8B0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44DC5-467E-4037-B204-2CCC5AAEC96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1052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63A59A-6DD5-490E-9FCD-898CC77BF732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0538F-9A18-4F71-B34C-46703CA3D95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98835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C94842-2CE5-44CA-9F3B-DB898DDDBD7E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C86E0-D081-4515-9A9A-DD7F1ADC61C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471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63204D-8B9B-4ACC-AD7E-4717725F1374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01CC5-FCF5-4738-AA11-5E00778C860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5746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FF3DC1-EAC5-4759-A7E2-202248EE6BF5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7430C-FE81-4EAD-860A-BD1BF52D838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6865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4DC818-8C40-4389-81DA-904B65268682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39D5E-D632-48F9-8513-E4A9EC4A1D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3199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E15043-336B-48F8-88C0-B4220BF6B068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74FA2-484F-4C6C-AF70-1402D978C89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7734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76C61C-6397-4C6E-8F25-93896B7EBD18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63E55-5610-466B-8420-3E97D17F583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42487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47800"/>
            <a:ext cx="8229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55637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solidFill>
                  <a:schemeClr val="bg1"/>
                </a:solidFill>
              </a:defRPr>
            </a:lvl1pPr>
          </a:lstStyle>
          <a:p>
            <a:fld id="{7C15B57F-3A45-4D35-B707-62257FF12299}" type="datetimeFigureOut">
              <a:rPr lang="ko-KR" altLang="en-US"/>
              <a:pPr/>
              <a:t>2012-10-29</a:t>
            </a:fld>
            <a:endParaRPr lang="ko-K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7162800" y="152400"/>
            <a:ext cx="1752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1"/>
                </a:solidFill>
                <a:latin typeface="+mn-lt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429000" y="655637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1"/>
                </a:solidFill>
                <a:latin typeface="+mn-lt"/>
                <a:ea typeface="굴림" charset="-127"/>
              </a:defRPr>
            </a:lvl1pPr>
          </a:lstStyle>
          <a:p>
            <a:pPr>
              <a:defRPr/>
            </a:pPr>
            <a:fld id="{85F18BB5-64C6-4984-A8B6-98D94B8AE3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533400"/>
            <a:ext cx="76962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grpSp>
        <p:nvGrpSpPr>
          <p:cNvPr id="1031" name="Group 35"/>
          <p:cNvGrpSpPr>
            <a:grpSpLocks/>
          </p:cNvGrpSpPr>
          <p:nvPr/>
        </p:nvGrpSpPr>
        <p:grpSpPr bwMode="auto">
          <a:xfrm>
            <a:off x="0" y="1143000"/>
            <a:ext cx="7086600" cy="22225"/>
            <a:chOff x="0" y="720"/>
            <a:chExt cx="4464" cy="14"/>
          </a:xfrm>
        </p:grpSpPr>
        <p:sp>
          <p:nvSpPr>
            <p:cNvPr id="1032" name="Line 31"/>
            <p:cNvSpPr>
              <a:spLocks noChangeShapeType="1"/>
            </p:cNvSpPr>
            <p:nvPr/>
          </p:nvSpPr>
          <p:spPr bwMode="auto">
            <a:xfrm flipH="1">
              <a:off x="0" y="720"/>
              <a:ext cx="44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33" name="Line 34"/>
            <p:cNvSpPr>
              <a:spLocks noChangeShapeType="1"/>
            </p:cNvSpPr>
            <p:nvPr/>
          </p:nvSpPr>
          <p:spPr bwMode="auto">
            <a:xfrm>
              <a:off x="0" y="734"/>
              <a:ext cx="19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8" r:id="rId13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naver.com/esilvia?Redirect=Log&amp;logNo=60122017167" TargetMode="External"/><Relationship Id="rId2" Type="http://schemas.openxmlformats.org/officeDocument/2006/relationships/hyperlink" Target="http://cafe.daum.net/flower769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.naver.com/loonah?Redirect=Log&amp;logNo=10089524547" TargetMode="External"/><Relationship Id="rId5" Type="http://schemas.openxmlformats.org/officeDocument/2006/relationships/hyperlink" Target="http://www.ildongmall.kr/" TargetMode="External"/><Relationship Id="rId4" Type="http://schemas.openxmlformats.org/officeDocument/2006/relationships/hyperlink" Target="http://blog.daum.net/dimigora/15069197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100.naver.com/100.nhn?docid=15698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ko-KR" altLang="en-US" sz="5400" smtClean="0">
                <a:solidFill>
                  <a:schemeClr val="tx1"/>
                </a:solidFill>
                <a:ea typeface="굴림" charset="-127"/>
              </a:rPr>
              <a:t>고  무  나  무</a:t>
            </a:r>
          </a:p>
        </p:txBody>
      </p:sp>
      <p:sp>
        <p:nvSpPr>
          <p:cNvPr id="4099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ko-KR" altLang="en-US" b="1" smtClean="0">
                <a:ea typeface="굴림" charset="-127"/>
              </a:rPr>
              <a:t>환경재료학개론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고 무 나 무    응 용</a:t>
            </a:r>
            <a:endParaRPr lang="ko-KR" altLang="en-US" dirty="0" smtClean="0">
              <a:ea typeface="굴림" charset="-127"/>
            </a:endParaRPr>
          </a:p>
        </p:txBody>
      </p:sp>
      <p:grpSp>
        <p:nvGrpSpPr>
          <p:cNvPr id="12291" name="그룹 6"/>
          <p:cNvGrpSpPr>
            <a:grpSpLocks/>
          </p:cNvGrpSpPr>
          <p:nvPr/>
        </p:nvGrpSpPr>
        <p:grpSpPr bwMode="auto">
          <a:xfrm>
            <a:off x="214313" y="1268413"/>
            <a:ext cx="8696325" cy="2786062"/>
            <a:chOff x="214282" y="1000108"/>
            <a:chExt cx="8696688" cy="2786082"/>
          </a:xfrm>
        </p:grpSpPr>
        <p:pic>
          <p:nvPicPr>
            <p:cNvPr id="1229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282" y="1000108"/>
              <a:ext cx="2622756" cy="2786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40" y="1000108"/>
              <a:ext cx="2195830" cy="2786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926" y="1000108"/>
              <a:ext cx="3714776" cy="2786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292" name="직사각형 7"/>
          <p:cNvSpPr>
            <a:spLocks noChangeArrowheads="1"/>
          </p:cNvSpPr>
          <p:nvPr/>
        </p:nvSpPr>
        <p:spPr bwMode="auto">
          <a:xfrm>
            <a:off x="468313" y="4270375"/>
            <a:ext cx="8280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en-US" altLang="ko-KR" sz="2000" b="1">
                <a:latin typeface="굴림" charset="-127"/>
              </a:rPr>
              <a:t>1. </a:t>
            </a:r>
            <a:r>
              <a:rPr kumimoji="0" lang="ko-KR" altLang="en-US" sz="2000" b="1">
                <a:latin typeface="굴림" charset="-127"/>
              </a:rPr>
              <a:t>이 목재는 밀도 높은 나무 결</a:t>
            </a:r>
            <a:r>
              <a:rPr kumimoji="0" lang="en-US" altLang="ko-KR" sz="2000" b="1">
                <a:latin typeface="굴림" charset="-127"/>
              </a:rPr>
              <a:t>, </a:t>
            </a:r>
            <a:r>
              <a:rPr kumimoji="0" lang="ko-KR" altLang="en-US" sz="2000" b="1">
                <a:latin typeface="굴림" charset="-127"/>
              </a:rPr>
              <a:t>최소한의 수축</a:t>
            </a:r>
            <a:r>
              <a:rPr kumimoji="0" lang="en-US" altLang="ko-KR" sz="2000" b="1">
                <a:latin typeface="굴림" charset="-127"/>
              </a:rPr>
              <a:t>, </a:t>
            </a:r>
            <a:r>
              <a:rPr kumimoji="0" lang="ko-KR" altLang="en-US" sz="2000" b="1">
                <a:latin typeface="굴림" charset="-127"/>
              </a:rPr>
              <a:t>매력적인 색상과 갖가지 다른 마감 질에 대한 수용성이 좋다</a:t>
            </a:r>
            <a:r>
              <a:rPr kumimoji="0" lang="en-US" altLang="ko-KR" sz="2000" b="1">
                <a:latin typeface="굴림" charset="-127"/>
              </a:rPr>
              <a:t>.</a:t>
            </a:r>
          </a:p>
          <a:p>
            <a:endParaRPr kumimoji="0" lang="en-US" altLang="ko-KR" sz="2000" b="1">
              <a:latin typeface="굴림" charset="-127"/>
            </a:endParaRPr>
          </a:p>
          <a:p>
            <a:r>
              <a:rPr kumimoji="0" lang="en-US" altLang="ko-KR" sz="2000" b="1">
                <a:latin typeface="굴림" charset="-127"/>
              </a:rPr>
              <a:t>2. </a:t>
            </a:r>
            <a:r>
              <a:rPr kumimoji="0" lang="ko-KR" altLang="en-US" sz="2000" b="1">
                <a:latin typeface="굴림" charset="-127"/>
              </a:rPr>
              <a:t>가구에 많이 쓰이는 고무나무는 주로 동남아에서 나오는데</a:t>
            </a:r>
            <a:r>
              <a:rPr kumimoji="0" lang="en-US" altLang="ko-KR" sz="2000" b="1">
                <a:latin typeface="굴림" charset="-127"/>
              </a:rPr>
              <a:t>, </a:t>
            </a:r>
            <a:r>
              <a:rPr kumimoji="0" lang="ko-KR" altLang="en-US" sz="2000" b="1">
                <a:latin typeface="굴림" charset="-127"/>
              </a:rPr>
              <a:t>단풍나무만큼 강하다</a:t>
            </a:r>
            <a:r>
              <a:rPr kumimoji="0" lang="en-US" altLang="ko-KR" sz="2000" b="1">
                <a:latin typeface="굴림" charset="-127"/>
              </a:rPr>
              <a:t>. </a:t>
            </a:r>
            <a:r>
              <a:rPr kumimoji="0" lang="ko-KR" altLang="en-US" sz="2000" b="1">
                <a:latin typeface="굴림" charset="-127"/>
              </a:rPr>
              <a:t>견고성과 강도 때문에 말레이시아 오크</a:t>
            </a:r>
            <a:r>
              <a:rPr kumimoji="0" lang="en-US" altLang="ko-KR" sz="2000" b="1">
                <a:latin typeface="굴림" charset="-127"/>
              </a:rPr>
              <a:t>(</a:t>
            </a:r>
            <a:r>
              <a:rPr kumimoji="0" lang="ko-KR" altLang="en-US" sz="2000" b="1">
                <a:latin typeface="굴림" charset="-127"/>
              </a:rPr>
              <a:t>참나무</a:t>
            </a:r>
            <a:r>
              <a:rPr kumimoji="0" lang="en-US" altLang="ko-KR" sz="2000" b="1">
                <a:latin typeface="굴림" charset="-127"/>
              </a:rPr>
              <a:t>)</a:t>
            </a:r>
            <a:r>
              <a:rPr kumimoji="0" lang="ko-KR" altLang="en-US" sz="2000" b="1">
                <a:latin typeface="굴림" charset="-127"/>
              </a:rPr>
              <a:t>라고 불린다</a:t>
            </a:r>
            <a:r>
              <a:rPr kumimoji="0" lang="en-US" altLang="ko-KR" sz="2000" b="1">
                <a:latin typeface="굴림" charset="-127"/>
              </a:rPr>
              <a:t>.</a:t>
            </a:r>
            <a:endParaRPr kumimoji="0" lang="ko-KR" altLang="en-US" sz="2000" b="1">
              <a:latin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고 무 나 무    응 용</a:t>
            </a:r>
            <a:endParaRPr lang="ko-KR" altLang="en-US" dirty="0" smtClean="0">
              <a:ea typeface="굴림" charset="-127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68413"/>
            <a:ext cx="5929313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4149725"/>
            <a:ext cx="28448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149725"/>
            <a:ext cx="2643187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직사각형 6"/>
          <p:cNvSpPr>
            <a:spLocks noChangeArrowheads="1"/>
          </p:cNvSpPr>
          <p:nvPr/>
        </p:nvSpPr>
        <p:spPr bwMode="auto">
          <a:xfrm>
            <a:off x="6011863" y="1281113"/>
            <a:ext cx="31353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ko-KR" altLang="en-US" sz="2400" b="1">
                <a:latin typeface="굴림" charset="-127"/>
              </a:rPr>
              <a:t>고무나무 가구는 조직이 상당히 치밀하고</a:t>
            </a:r>
            <a:r>
              <a:rPr kumimoji="0" lang="en-US" altLang="ko-KR" sz="2400" b="1">
                <a:latin typeface="굴림" charset="-127"/>
              </a:rPr>
              <a:t>, </a:t>
            </a:r>
            <a:r>
              <a:rPr kumimoji="0" lang="ko-KR" altLang="en-US" sz="2400" b="1">
                <a:latin typeface="굴림" charset="-127"/>
              </a:rPr>
              <a:t>치수 안정성도 좋아 가구 소재로 활용된다</a:t>
            </a:r>
            <a:r>
              <a:rPr kumimoji="0" lang="en-US" altLang="ko-KR" sz="2400" b="1">
                <a:latin typeface="굴림" charset="-127"/>
              </a:rPr>
              <a:t>.</a:t>
            </a:r>
            <a:r>
              <a:rPr kumimoji="0" lang="ko-KR" altLang="en-US" sz="2400" b="1">
                <a:latin typeface="굴림" charset="-127"/>
              </a:rPr>
              <a:t> </a:t>
            </a:r>
            <a:endParaRPr kumimoji="0" lang="en-US" altLang="ko-KR" sz="2400" b="1">
              <a:latin typeface="굴림" charset="-127"/>
            </a:endParaRPr>
          </a:p>
        </p:txBody>
      </p:sp>
      <p:sp>
        <p:nvSpPr>
          <p:cNvPr id="13319" name="직사각형 7"/>
          <p:cNvSpPr>
            <a:spLocks noChangeArrowheads="1"/>
          </p:cNvSpPr>
          <p:nvPr/>
        </p:nvSpPr>
        <p:spPr bwMode="auto">
          <a:xfrm>
            <a:off x="6037263" y="3141663"/>
            <a:ext cx="27717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ko-KR" altLang="en-US" sz="2400" b="1">
                <a:latin typeface="굴림" charset="-127"/>
              </a:rPr>
              <a:t>실내의 화학적인 독소를 제거 하는 능력이 탁월하게 뛰어나며 유해 물질제거 능력까지 높아서 아이들이 있는 실내</a:t>
            </a:r>
            <a:endParaRPr kumimoji="0" lang="en-US" altLang="ko-KR" sz="2400" b="1">
              <a:latin typeface="굴림" charset="-127"/>
            </a:endParaRPr>
          </a:p>
          <a:p>
            <a:r>
              <a:rPr kumimoji="0" lang="ko-KR" altLang="en-US" sz="2400" b="1">
                <a:latin typeface="굴림" charset="-127"/>
              </a:rPr>
              <a:t>친환경 가구소재로 적합하다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tx1"/>
                </a:solidFill>
                <a:ea typeface="굴림" charset="-127"/>
              </a:rPr>
              <a:t>고 무 원 료    응 용</a:t>
            </a:r>
            <a:endParaRPr lang="ko-KR" altLang="en-US" smtClean="0">
              <a:ea typeface="굴림" charset="-127"/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338" y="1557338"/>
            <a:ext cx="335280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3924300" y="1557338"/>
            <a:ext cx="45720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1884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년의 고무혁명 이후에 고무로 만든 콘돔이 상용화</a:t>
            </a: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kumimoji="0" lang="ko-KR" altLang="en-US" sz="2400" b="1" dirty="0">
              <a:latin typeface="굴림" pitchFamily="50" charset="-127"/>
              <a:ea typeface="굴림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2. 1900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년대 초반에는 고무콘돔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(rubber condom) 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이 널리 사용됨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(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단점 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: 3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개월이 지나면 질이 저하됨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3. 1930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년대에 와서 고무나무 액을 암모니아로 농축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, 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안정화시키는 라텍스공정이 개발되면서 상용화됨</a:t>
            </a: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tx1"/>
                </a:solidFill>
                <a:ea typeface="굴림" charset="-127"/>
              </a:rPr>
              <a:t>고 무 원 료    응 용</a:t>
            </a:r>
            <a:endParaRPr lang="ko-KR" altLang="en-US" smtClean="0">
              <a:ea typeface="굴림" charset="-127"/>
            </a:endParaRPr>
          </a:p>
        </p:txBody>
      </p:sp>
      <p:pic>
        <p:nvPicPr>
          <p:cNvPr id="15363" name="Picture 5" descr="e-manu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55650" y="1484313"/>
            <a:ext cx="2755900" cy="23749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3968750" y="1628775"/>
            <a:ext cx="4995863" cy="2492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kumimoji="0" lang="ko-KR" altLang="en-US" sz="2000" b="1"/>
              <a:t>배합</a:t>
            </a:r>
            <a:r>
              <a:rPr kumimoji="0" lang="en-US" altLang="ko-KR" sz="2000" b="1"/>
              <a:t>(Compounding)</a:t>
            </a:r>
            <a:r>
              <a:rPr kumimoji="0" lang="en-US" altLang="ko-KR" b="1"/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kumimoji="0" lang="en-US" altLang="ko-KR" sz="2000"/>
              <a:t>1. </a:t>
            </a:r>
            <a:r>
              <a:rPr kumimoji="0" lang="ko-KR" altLang="en-US" sz="2000"/>
              <a:t>원심 분리기를 통과시켜 더 순수하게 정제된 라텍스와 분쇄기에서 잘게 분쇄된 약품</a:t>
            </a:r>
            <a:r>
              <a:rPr kumimoji="0" lang="en-US" altLang="ko-KR" sz="2000"/>
              <a:t>(Chemical)</a:t>
            </a:r>
            <a:r>
              <a:rPr kumimoji="0" lang="ko-KR" altLang="en-US" sz="2000"/>
              <a:t>을 일정 배율로</a:t>
            </a:r>
            <a:r>
              <a:rPr kumimoji="0" lang="ko-KR" altLang="en-US" sz="2000">
                <a:latin typeface="Arial" charset="0"/>
              </a:rPr>
              <a:t> </a:t>
            </a:r>
            <a:r>
              <a:rPr kumimoji="0" lang="ko-KR" altLang="en-US" sz="2000"/>
              <a:t>혼합한 후 서서히 교반 시킨다</a:t>
            </a:r>
            <a:r>
              <a:rPr kumimoji="0" lang="en-US" altLang="ko-KR" sz="2000"/>
              <a:t>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kumimoji="0" lang="en-US" altLang="ko-KR" sz="20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kumimoji="0" lang="en-US" altLang="ko-KR" sz="2000"/>
              <a:t>2. </a:t>
            </a:r>
            <a:r>
              <a:rPr kumimoji="0" lang="ko-KR" altLang="en-US" sz="2000"/>
              <a:t>가온 장치가 부착된 배합기에서 일정 온도 및 일정 시간 동안 반응시킨다</a:t>
            </a:r>
            <a:r>
              <a:rPr kumimoji="0" lang="en-US" altLang="ko-KR" sz="2000"/>
              <a:t>.</a:t>
            </a:r>
            <a:endParaRPr kumimoji="0" lang="ko-KR" altLang="en-US" sz="2000"/>
          </a:p>
        </p:txBody>
      </p:sp>
      <p:pic>
        <p:nvPicPr>
          <p:cNvPr id="15365" name="Picture 9" descr="e-manu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3933825"/>
            <a:ext cx="2755900" cy="237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6" name="직사각형 6"/>
          <p:cNvSpPr>
            <a:spLocks noChangeArrowheads="1"/>
          </p:cNvSpPr>
          <p:nvPr/>
        </p:nvSpPr>
        <p:spPr bwMode="auto">
          <a:xfrm>
            <a:off x="4002088" y="4652963"/>
            <a:ext cx="4572000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kumimoji="0" lang="ko-KR" altLang="en-US" sz="2400" b="1">
                <a:latin typeface="굴림" charset="-127"/>
              </a:rPr>
              <a:t>숙성</a:t>
            </a:r>
            <a:r>
              <a:rPr kumimoji="0" lang="en-US" altLang="ko-KR" sz="2400" b="1">
                <a:latin typeface="굴림" charset="-127"/>
              </a:rPr>
              <a:t>(Maturation)</a:t>
            </a:r>
            <a:r>
              <a:rPr kumimoji="0" lang="en-US" altLang="ko-KR" sz="3600" b="1">
                <a:latin typeface="굴림" charset="-127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kumimoji="0" lang="en-US" altLang="ko-KR">
                <a:latin typeface="굴림" charset="-127"/>
              </a:rPr>
              <a:t>1.  </a:t>
            </a:r>
            <a:r>
              <a:rPr kumimoji="0" lang="ko-KR" altLang="en-US">
                <a:latin typeface="굴림" charset="-127"/>
              </a:rPr>
              <a:t>배합이 완료된 라텍스를 적정 온도 조건에서 성형에 적정한 수준까지 숙성시킨다</a:t>
            </a:r>
            <a:r>
              <a:rPr kumimoji="0" lang="en-US" altLang="ko-KR">
                <a:latin typeface="굴림" charset="-127"/>
              </a:rPr>
              <a:t>.</a:t>
            </a:r>
            <a:endParaRPr kumimoji="0" lang="ko-KR" altLang="en-US">
              <a:latin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ea typeface="굴림" charset="-127"/>
              </a:rPr>
              <a:t>간단한 성인 팁</a:t>
            </a:r>
            <a:r>
              <a:rPr lang="en-US" altLang="ko-KR" smtClean="0">
                <a:ea typeface="굴림" charset="-127"/>
              </a:rPr>
              <a:t>!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16387" name="모서리가 둥근 직사각형 4"/>
          <p:cNvSpPr>
            <a:spLocks noChangeArrowheads="1"/>
          </p:cNvSpPr>
          <p:nvPr/>
        </p:nvSpPr>
        <p:spPr bwMode="auto">
          <a:xfrm>
            <a:off x="1381125" y="1700213"/>
            <a:ext cx="6337300" cy="22336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r>
              <a:rPr kumimoji="0" lang="ko-KR" altLang="en-US" sz="3200" b="1">
                <a:solidFill>
                  <a:srgbClr val="FF0000"/>
                </a:solidFill>
                <a:latin typeface="굴림" charset="-127"/>
              </a:rPr>
              <a:t>세상에서 성공하려면 딱 두 가지만 알면 됩니다</a:t>
            </a:r>
            <a:r>
              <a:rPr kumimoji="0" lang="en-US" altLang="ko-KR" sz="3200" b="1">
                <a:solidFill>
                  <a:srgbClr val="FF0000"/>
                </a:solidFill>
                <a:latin typeface="굴림" charset="-127"/>
              </a:rPr>
              <a:t>.</a:t>
            </a:r>
          </a:p>
          <a:p>
            <a:pPr latinLnBrk="0"/>
            <a:endParaRPr kumimoji="0" lang="en-US" altLang="ko-KR" sz="3200" b="1">
              <a:solidFill>
                <a:srgbClr val="FF0000"/>
              </a:solidFill>
              <a:latin typeface="굴림" charset="-127"/>
            </a:endParaRPr>
          </a:p>
          <a:p>
            <a:pPr latinLnBrk="0"/>
            <a:r>
              <a:rPr kumimoji="0" lang="ko-KR" altLang="en-US" sz="3200" b="1">
                <a:solidFill>
                  <a:srgbClr val="FF0000"/>
                </a:solidFill>
                <a:latin typeface="굴림" charset="-127"/>
              </a:rPr>
              <a:t>나에게 필요한 사람이 누군지</a:t>
            </a:r>
            <a:r>
              <a:rPr kumimoji="0" lang="en-US" altLang="ko-KR" sz="3200" b="1">
                <a:solidFill>
                  <a:srgbClr val="FF0000"/>
                </a:solidFill>
                <a:latin typeface="굴림" charset="-127"/>
              </a:rPr>
              <a:t>!</a:t>
            </a:r>
          </a:p>
          <a:p>
            <a:pPr latinLnBrk="0"/>
            <a:r>
              <a:rPr kumimoji="0" lang="en-US" altLang="ko-KR" sz="3200" b="1">
                <a:solidFill>
                  <a:srgbClr val="FF0000"/>
                </a:solidFill>
                <a:latin typeface="굴림" charset="-127"/>
              </a:rPr>
              <a:t/>
            </a:r>
            <a:br>
              <a:rPr kumimoji="0" lang="en-US" altLang="ko-KR" sz="3200" b="1">
                <a:solidFill>
                  <a:srgbClr val="FF0000"/>
                </a:solidFill>
                <a:latin typeface="굴림" charset="-127"/>
              </a:rPr>
            </a:br>
            <a:r>
              <a:rPr kumimoji="0" lang="ko-KR" altLang="en-US" sz="3200" b="1">
                <a:solidFill>
                  <a:srgbClr val="FF0000"/>
                </a:solidFill>
                <a:latin typeface="굴림" charset="-127"/>
              </a:rPr>
              <a:t>그 사람이 필요한게 무엇인지</a:t>
            </a:r>
            <a:r>
              <a:rPr kumimoji="0" lang="en-US" altLang="ko-KR" sz="3200" b="1">
                <a:solidFill>
                  <a:srgbClr val="FF0000"/>
                </a:solidFill>
                <a:latin typeface="굴림" charset="-127"/>
              </a:rPr>
              <a:t>!</a:t>
            </a:r>
          </a:p>
          <a:p>
            <a:pPr latinLnBrk="0"/>
            <a:endParaRPr kumimoji="0" lang="en-US" altLang="ko-KR">
              <a:latin typeface="Arial" charset="0"/>
            </a:endParaRPr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/>
        </p:nvGraphicFramePr>
        <p:xfrm>
          <a:off x="611188" y="1557338"/>
          <a:ext cx="7559675" cy="4429125"/>
        </p:xfrm>
        <a:graphic>
          <a:graphicData uri="http://schemas.openxmlformats.org/presentationml/2006/ole">
            <p:oleObj spid="_x0000_s16389" name="비트맵 이미지" r:id="rId3" imgW="5819048" imgH="340952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tx1"/>
                </a:solidFill>
                <a:ea typeface="굴림" charset="-127"/>
              </a:rPr>
              <a:t>고 무 의   발 전   방향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17411" name="직사각형 3"/>
          <p:cNvSpPr>
            <a:spLocks noChangeArrowheads="1"/>
          </p:cNvSpPr>
          <p:nvPr/>
        </p:nvSpPr>
        <p:spPr bwMode="auto">
          <a:xfrm>
            <a:off x="755650" y="1484313"/>
            <a:ext cx="727233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en-US" altLang="ko-KR" sz="2400" b="1">
                <a:latin typeface="굴림" charset="-127"/>
              </a:rPr>
              <a:t>1. </a:t>
            </a:r>
            <a:r>
              <a:rPr kumimoji="0" lang="ko-KR" altLang="en-US" sz="2400" b="1">
                <a:latin typeface="굴림" charset="-127"/>
              </a:rPr>
              <a:t>우리나라는 천연고무를 </a:t>
            </a:r>
            <a:r>
              <a:rPr kumimoji="0" lang="en-US" altLang="ko-KR" sz="2400" b="1">
                <a:latin typeface="굴림" charset="-127"/>
              </a:rPr>
              <a:t>100</a:t>
            </a:r>
            <a:r>
              <a:rPr kumimoji="0" lang="ko-KR" altLang="en-US" sz="2400" b="1">
                <a:latin typeface="굴림" charset="-127"/>
              </a:rPr>
              <a:t>％ 수입</a:t>
            </a:r>
          </a:p>
          <a:p>
            <a:endParaRPr kumimoji="0" lang="en-US" altLang="ko-KR" sz="2400" b="1">
              <a:latin typeface="굴림" charset="-127"/>
            </a:endParaRPr>
          </a:p>
          <a:p>
            <a:r>
              <a:rPr kumimoji="0" lang="en-US" altLang="ko-KR" sz="2400" b="1">
                <a:latin typeface="굴림" charset="-127"/>
              </a:rPr>
              <a:t>2.</a:t>
            </a:r>
            <a:r>
              <a:rPr kumimoji="0" lang="ko-KR" altLang="en-US" sz="2400" b="1">
                <a:latin typeface="굴림" charset="-127"/>
              </a:rPr>
              <a:t>고무제품의 품질향상과 개발에 힘써야 한다</a:t>
            </a:r>
            <a:r>
              <a:rPr kumimoji="0" lang="en-US" altLang="ko-KR" sz="2400" b="1">
                <a:latin typeface="굴림" charset="-127"/>
              </a:rPr>
              <a:t>.</a:t>
            </a:r>
            <a:endParaRPr kumimoji="0" lang="ko-KR" altLang="en-US" sz="2400" b="1">
              <a:latin typeface="굴림" charset="-127"/>
            </a:endParaRPr>
          </a:p>
          <a:p>
            <a:r>
              <a:rPr kumimoji="0" lang="ko-KR" altLang="en-US" sz="2400" b="1">
                <a:latin typeface="굴림" charset="-127"/>
              </a:rPr>
              <a:t> </a:t>
            </a:r>
            <a:endParaRPr kumimoji="0" lang="en-US" altLang="ko-KR" sz="2400" b="1">
              <a:latin typeface="굴림" charset="-127"/>
            </a:endParaRPr>
          </a:p>
          <a:p>
            <a:r>
              <a:rPr kumimoji="0" lang="en-US" altLang="ko-KR" sz="2400" b="1">
                <a:latin typeface="굴림" charset="-127"/>
              </a:rPr>
              <a:t>3.</a:t>
            </a:r>
            <a:r>
              <a:rPr kumimoji="0" lang="ko-KR" altLang="en-US" sz="2400" b="1">
                <a:latin typeface="굴림" charset="-127"/>
              </a:rPr>
              <a:t>고급원재료의 개발을 통한 상품의 고급화와 다양화 </a:t>
            </a:r>
          </a:p>
          <a:p>
            <a:r>
              <a:rPr kumimoji="0" lang="ko-KR" altLang="en-US" sz="2400" b="1">
                <a:latin typeface="굴림" charset="-127"/>
              </a:rPr>
              <a:t> </a:t>
            </a:r>
            <a:endParaRPr kumimoji="0" lang="en-US" altLang="ko-KR" sz="2400" b="1">
              <a:latin typeface="굴림" charset="-127"/>
            </a:endParaRPr>
          </a:p>
          <a:p>
            <a:r>
              <a:rPr kumimoji="0" lang="en-US" altLang="ko-KR" sz="2400" b="1">
                <a:latin typeface="굴림" charset="-127"/>
              </a:rPr>
              <a:t>4. </a:t>
            </a:r>
            <a:r>
              <a:rPr kumimoji="0" lang="ko-KR" altLang="en-US" sz="2400" b="1">
                <a:latin typeface="굴림" charset="-127"/>
              </a:rPr>
              <a:t>자체상표 개발 및 연구개발을 위한 투자 </a:t>
            </a:r>
          </a:p>
          <a:p>
            <a:endParaRPr kumimoji="0" lang="en-US" altLang="ko-KR" sz="2400" b="1">
              <a:latin typeface="굴림" charset="-127"/>
            </a:endParaRPr>
          </a:p>
          <a:p>
            <a:r>
              <a:rPr kumimoji="0" lang="en-US" altLang="ko-KR" sz="2400" b="1">
                <a:latin typeface="굴림" charset="-127"/>
              </a:rPr>
              <a:t>5. </a:t>
            </a:r>
            <a:r>
              <a:rPr kumimoji="0" lang="ko-KR" altLang="en-US" sz="2400" b="1">
                <a:latin typeface="굴림" charset="-127"/>
              </a:rPr>
              <a:t>자동차</a:t>
            </a:r>
            <a:r>
              <a:rPr kumimoji="0" lang="en-US" altLang="ko-KR" sz="2400" b="1">
                <a:latin typeface="굴림" charset="-127"/>
              </a:rPr>
              <a:t>, </a:t>
            </a:r>
            <a:r>
              <a:rPr kumimoji="0" lang="ko-KR" altLang="en-US" sz="2400" b="1">
                <a:latin typeface="굴림" charset="-127"/>
              </a:rPr>
              <a:t>전자 산업용품 등 기능성 고무제품 개발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출 처</a:t>
            </a:r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 bwMode="auto">
          <a:xfrm>
            <a:off x="500034" y="1500174"/>
            <a:ext cx="7643866" cy="3857652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hlinkClick r:id="rId2"/>
              </a:rPr>
              <a:t>1. </a:t>
            </a:r>
            <a:r>
              <a:rPr lang="ko-KR" altLang="en-US" dirty="0" err="1" smtClean="0">
                <a:hlinkClick r:id="rId2"/>
              </a:rPr>
              <a:t>네이버</a:t>
            </a:r>
            <a:r>
              <a:rPr lang="ko-KR" altLang="en-US" dirty="0" smtClean="0">
                <a:hlinkClick r:id="rId2"/>
              </a:rPr>
              <a:t> </a:t>
            </a:r>
            <a:r>
              <a:rPr lang="ko-KR" altLang="en-US" dirty="0" smtClean="0">
                <a:hlinkClick r:id="rId2"/>
              </a:rPr>
              <a:t>백과사전</a:t>
            </a:r>
            <a:r>
              <a:rPr lang="en-US" dirty="0" smtClean="0">
                <a:hlinkClick r:id="rId2"/>
              </a:rPr>
              <a:t> </a:t>
            </a:r>
            <a:endParaRPr lang="ko-KR" altLang="en-US" dirty="0" smtClean="0"/>
          </a:p>
          <a:p>
            <a:endParaRPr lang="en-US" altLang="ko-KR" dirty="0" smtClean="0">
              <a:hlinkClick r:id="rId2"/>
            </a:endParaRPr>
          </a:p>
          <a:p>
            <a:r>
              <a:rPr lang="en-US" altLang="ko-KR" dirty="0" smtClean="0">
                <a:hlinkClick r:id="rId2"/>
              </a:rPr>
              <a:t>2. </a:t>
            </a:r>
            <a:r>
              <a:rPr lang="ko-KR" altLang="en-US" dirty="0" err="1" smtClean="0">
                <a:hlinkClick r:id="rId2"/>
              </a:rPr>
              <a:t>네이버</a:t>
            </a:r>
            <a:r>
              <a:rPr lang="ko-KR" altLang="en-US" dirty="0" smtClean="0">
                <a:hlinkClick r:id="rId2"/>
              </a:rPr>
              <a:t> </a:t>
            </a:r>
            <a:r>
              <a:rPr lang="ko-KR" altLang="en-US" dirty="0" smtClean="0">
                <a:hlinkClick r:id="rId2"/>
              </a:rPr>
              <a:t>이미지</a:t>
            </a:r>
            <a:r>
              <a:rPr lang="en-US" dirty="0" smtClean="0">
                <a:hlinkClick r:id="rId2"/>
              </a:rPr>
              <a:t> </a:t>
            </a:r>
            <a:endParaRPr lang="ko-KR" altLang="en-US" dirty="0" smtClean="0"/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3. 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blog.naver.com/=Log&amp;logNo=60122    017167</a:t>
            </a:r>
            <a:r>
              <a:rPr lang="en-US" dirty="0" smtClean="0"/>
              <a:t> </a:t>
            </a:r>
            <a:endParaRPr lang="ko-KR" altLang="en-US" dirty="0" smtClean="0"/>
          </a:p>
          <a:p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4. http</a:t>
            </a:r>
            <a:r>
              <a:rPr lang="en-US" dirty="0" smtClean="0">
                <a:hlinkClick r:id="rId4"/>
              </a:rPr>
              <a:t>://blog.daum.net/dimigora/15069197</a:t>
            </a:r>
            <a:r>
              <a:rPr lang="en-US" dirty="0" smtClean="0"/>
              <a:t> </a:t>
            </a:r>
            <a:endParaRPr lang="ko-KR" altLang="en-US" dirty="0" smtClean="0"/>
          </a:p>
          <a:p>
            <a:endParaRPr lang="en-US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5. http</a:t>
            </a:r>
            <a:r>
              <a:rPr lang="en-US" dirty="0" smtClean="0">
                <a:hlinkClick r:id="rId5"/>
              </a:rPr>
              <a:t>://www.ildongmall.kr</a:t>
            </a:r>
            <a:r>
              <a:rPr lang="en-US" dirty="0" smtClean="0"/>
              <a:t> </a:t>
            </a:r>
            <a:endParaRPr lang="ko-KR" altLang="en-US" dirty="0" smtClean="0"/>
          </a:p>
          <a:p>
            <a:endParaRPr lang="en-US" dirty="0" smtClean="0">
              <a:hlinkClick r:id="rId6"/>
            </a:endParaRPr>
          </a:p>
          <a:p>
            <a:r>
              <a:rPr lang="en-US" dirty="0" smtClean="0">
                <a:hlinkClick r:id="rId6"/>
              </a:rPr>
              <a:t>6. http</a:t>
            </a:r>
            <a:r>
              <a:rPr lang="en-US" dirty="0" smtClean="0">
                <a:hlinkClick r:id="rId6"/>
              </a:rPr>
              <a:t>://blog.naver.com/loonah?Redirect=Log&amp;logNo=10089524547</a:t>
            </a:r>
            <a:endParaRPr lang="ko-KR" altLang="en-US" dirty="0" smtClean="0"/>
          </a:p>
          <a:p>
            <a:endParaRPr lang="ko-KR" alt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결  </a:t>
            </a:r>
            <a:r>
              <a:rPr lang="ko-KR" altLang="en-US" dirty="0" err="1" smtClean="0"/>
              <a:t>론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180963" y="5157192"/>
            <a:ext cx="47820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감 사 합 </a:t>
            </a:r>
            <a:r>
              <a:rPr kumimoji="0" lang="ko-KR" altLang="en-US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니</a:t>
            </a:r>
            <a:r>
              <a:rPr kumimoji="0" lang="ko-KR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 다</a:t>
            </a:r>
            <a:r>
              <a:rPr kumimoji="0" lang="en-US" altLang="ko-KR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조사 동기</a:t>
            </a:r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 bwMode="auto">
          <a:xfrm>
            <a:off x="500034" y="2714620"/>
            <a:ext cx="3746816" cy="1571636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일상  생활</a:t>
            </a:r>
            <a:endParaRPr kumimoji="0" lang="en-US" altLang="ko-K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고무  제품</a:t>
            </a:r>
            <a:endParaRPr kumimoji="0" lang="ko-KR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928802"/>
            <a:ext cx="2061231" cy="193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071678"/>
            <a:ext cx="2777223" cy="149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214818"/>
            <a:ext cx="2271715" cy="162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4214818"/>
            <a:ext cx="2184375" cy="1604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4421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L  I  S  T</a:t>
            </a:r>
            <a:endParaRPr lang="ko-KR" altLang="en-US" dirty="0" smtClean="0">
              <a:ea typeface="굴림" charset="-127"/>
            </a:endParaRPr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고 무 나 무    정 의</a:t>
            </a:r>
            <a:endParaRPr lang="en-US" altLang="ko-KR" dirty="0" smtClean="0">
              <a:solidFill>
                <a:schemeClr val="tx1"/>
              </a:solidFill>
              <a:ea typeface="굴림" charset="-127"/>
            </a:endParaRPr>
          </a:p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고 무 나 무    종 류</a:t>
            </a:r>
            <a:endParaRPr lang="en-US" altLang="ko-KR" dirty="0" smtClean="0">
              <a:solidFill>
                <a:schemeClr val="tx1"/>
              </a:solidFill>
              <a:ea typeface="굴림" charset="-127"/>
            </a:endParaRPr>
          </a:p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고 무 원 </a:t>
            </a:r>
            <a:r>
              <a:rPr lang="ko-KR" altLang="en-US" dirty="0" err="1" smtClean="0">
                <a:solidFill>
                  <a:schemeClr val="tx1"/>
                </a:solidFill>
                <a:ea typeface="굴림" charset="-127"/>
              </a:rPr>
              <a:t>료</a:t>
            </a:r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    사 용</a:t>
            </a:r>
            <a:endParaRPr lang="en-US" altLang="ko-KR" dirty="0" smtClean="0">
              <a:solidFill>
                <a:schemeClr val="tx1"/>
              </a:solidFill>
              <a:ea typeface="굴림" charset="-127"/>
            </a:endParaRPr>
          </a:p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고 무 나 무    사 용</a:t>
            </a:r>
            <a:endParaRPr lang="en-US" altLang="ko-KR" dirty="0" smtClean="0">
              <a:solidFill>
                <a:schemeClr val="tx1"/>
              </a:solidFill>
              <a:ea typeface="굴림" charset="-127"/>
            </a:endParaRPr>
          </a:p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고 무 원 </a:t>
            </a:r>
            <a:r>
              <a:rPr lang="ko-KR" altLang="en-US" dirty="0" err="1" smtClean="0">
                <a:solidFill>
                  <a:schemeClr val="tx1"/>
                </a:solidFill>
                <a:ea typeface="굴림" charset="-127"/>
              </a:rPr>
              <a:t>료</a:t>
            </a:r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    응 용</a:t>
            </a:r>
            <a:endParaRPr lang="en-US" altLang="ko-KR" dirty="0" smtClean="0">
              <a:solidFill>
                <a:schemeClr val="tx1"/>
              </a:solidFill>
              <a:ea typeface="굴림" charset="-127"/>
            </a:endParaRPr>
          </a:p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고 무 의   발 전   </a:t>
            </a:r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방향</a:t>
            </a:r>
            <a:endParaRPr lang="en-US" altLang="ko-KR" dirty="0" smtClean="0">
              <a:solidFill>
                <a:schemeClr val="tx1"/>
              </a:solidFill>
              <a:ea typeface="굴림" charset="-127"/>
            </a:endParaRPr>
          </a:p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출     처</a:t>
            </a:r>
            <a:endParaRPr lang="en-US" altLang="ko-KR" dirty="0" smtClean="0">
              <a:solidFill>
                <a:schemeClr val="tx1"/>
              </a:solidFill>
              <a:ea typeface="굴림" charset="-127"/>
            </a:endParaRPr>
          </a:p>
          <a:p>
            <a:r>
              <a:rPr lang="ko-KR" altLang="en-US" dirty="0" smtClean="0">
                <a:solidFill>
                  <a:schemeClr val="tx1"/>
                </a:solidFill>
                <a:ea typeface="굴림" charset="-127"/>
              </a:rPr>
              <a:t>결     </a:t>
            </a:r>
            <a:r>
              <a:rPr lang="ko-KR" altLang="en-US" dirty="0" err="1" smtClean="0">
                <a:solidFill>
                  <a:schemeClr val="tx1"/>
                </a:solidFill>
                <a:ea typeface="굴림" charset="-127"/>
              </a:rPr>
              <a:t>론</a:t>
            </a:r>
            <a:endParaRPr lang="ko-KR" altLang="en-US" dirty="0" smtClean="0">
              <a:solidFill>
                <a:schemeClr val="tx1"/>
              </a:solidFill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tx1"/>
                </a:solidFill>
                <a:ea typeface="굴림" charset="-127"/>
              </a:rPr>
              <a:t>고 무 나 무    정 의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6147" name="모서리가 둥근 직사각형 3"/>
          <p:cNvSpPr>
            <a:spLocks noChangeArrowheads="1"/>
          </p:cNvSpPr>
          <p:nvPr/>
        </p:nvSpPr>
        <p:spPr bwMode="auto">
          <a:xfrm>
            <a:off x="179388" y="1506538"/>
            <a:ext cx="8280400" cy="13462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0" lang="en-US" altLang="ko-KR" sz="3200" b="1">
                <a:latin typeface="굴림" charset="-127"/>
              </a:rPr>
              <a:t>'</a:t>
            </a:r>
            <a:r>
              <a:rPr kumimoji="0" lang="ko-KR" altLang="en-US" sz="3200" b="1">
                <a:latin typeface="굴림" charset="-127"/>
              </a:rPr>
              <a:t>문지르다</a:t>
            </a:r>
            <a:r>
              <a:rPr kumimoji="0" lang="en-US" altLang="ko-KR" sz="3200" b="1">
                <a:latin typeface="굴림" charset="-127"/>
              </a:rPr>
              <a:t>'</a:t>
            </a:r>
            <a:r>
              <a:rPr kumimoji="0" lang="ko-KR" altLang="en-US" sz="3200" b="1">
                <a:latin typeface="굴림" charset="-127"/>
              </a:rPr>
              <a:t>의</a:t>
            </a:r>
            <a:r>
              <a:rPr kumimoji="0" lang="en-US" altLang="ko-KR" sz="3200" b="1">
                <a:latin typeface="굴림" charset="-127"/>
              </a:rPr>
              <a:t>(Rub),  +'</a:t>
            </a:r>
            <a:r>
              <a:rPr kumimoji="0" lang="ko-KR" altLang="en-US" sz="3200" b="1">
                <a:latin typeface="굴림" charset="-127"/>
              </a:rPr>
              <a:t>재료</a:t>
            </a:r>
            <a:r>
              <a:rPr kumimoji="0" lang="en-US" altLang="ko-KR" sz="3200" b="1">
                <a:latin typeface="굴림" charset="-127"/>
              </a:rPr>
              <a:t>'</a:t>
            </a:r>
            <a:r>
              <a:rPr kumimoji="0" lang="ko-KR" altLang="en-US" sz="3200" b="1">
                <a:latin typeface="굴림" charset="-127"/>
              </a:rPr>
              <a:t>의</a:t>
            </a:r>
            <a:r>
              <a:rPr kumimoji="0" lang="en-US" altLang="ko-KR" sz="3200" b="1">
                <a:latin typeface="굴림" charset="-127"/>
              </a:rPr>
              <a:t>(er)</a:t>
            </a:r>
          </a:p>
          <a:p>
            <a:r>
              <a:rPr kumimoji="0" lang="en-US" altLang="ko-KR" sz="3200" b="1">
                <a:latin typeface="굴림" charset="-127"/>
              </a:rPr>
              <a:t>   = </a:t>
            </a:r>
            <a:r>
              <a:rPr kumimoji="0" lang="en-US" altLang="ko-KR" sz="3200" b="1">
                <a:solidFill>
                  <a:srgbClr val="FF0000"/>
                </a:solidFill>
                <a:latin typeface="굴림" charset="-127"/>
              </a:rPr>
              <a:t>Rubber  (</a:t>
            </a:r>
            <a:r>
              <a:rPr kumimoji="0" lang="ko-KR" altLang="en-US" sz="3200" b="1">
                <a:solidFill>
                  <a:srgbClr val="FF0000"/>
                </a:solidFill>
                <a:latin typeface="굴림" charset="-127"/>
              </a:rPr>
              <a:t>고무</a:t>
            </a:r>
            <a:r>
              <a:rPr kumimoji="0" lang="en-US" altLang="ko-KR" sz="3200" b="1">
                <a:solidFill>
                  <a:srgbClr val="FF0000"/>
                </a:solidFill>
                <a:latin typeface="굴림" charset="-127"/>
              </a:rPr>
              <a:t>)</a:t>
            </a:r>
          </a:p>
          <a:p>
            <a:r>
              <a:rPr kumimoji="0" lang="en-US" altLang="ko-KR" sz="3200"/>
              <a:t/>
            </a:r>
            <a:br>
              <a:rPr kumimoji="0" lang="en-US" altLang="ko-KR" sz="3200"/>
            </a:br>
            <a:r>
              <a:rPr kumimoji="0" lang="en-US" altLang="ko-KR" sz="3200"/>
              <a:t/>
            </a:r>
            <a:br>
              <a:rPr kumimoji="0" lang="en-US" altLang="ko-KR" sz="3200"/>
            </a:br>
            <a:endParaRPr kumimoji="0" lang="en-US" altLang="ko-KR" sz="3200" b="1">
              <a:solidFill>
                <a:srgbClr val="FF0000"/>
              </a:solidFill>
              <a:latin typeface="굴림" charset="-127"/>
            </a:endParaRPr>
          </a:p>
          <a:p>
            <a:pPr latinLnBrk="0"/>
            <a:endParaRPr kumimoji="0" lang="ko-KR" altLang="en-US">
              <a:latin typeface="Arial" charset="0"/>
            </a:endParaRPr>
          </a:p>
        </p:txBody>
      </p:sp>
      <p:sp>
        <p:nvSpPr>
          <p:cNvPr id="6148" name="직사각형 4"/>
          <p:cNvSpPr>
            <a:spLocks noChangeArrowheads="1"/>
          </p:cNvSpPr>
          <p:nvPr/>
        </p:nvSpPr>
        <p:spPr bwMode="auto">
          <a:xfrm>
            <a:off x="900113" y="3116263"/>
            <a:ext cx="2159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r>
              <a:rPr kumimoji="0" lang="ko-KR" altLang="en-US" sz="3600">
                <a:latin typeface="Arial" charset="0"/>
              </a:rPr>
              <a:t>천연고무</a:t>
            </a:r>
          </a:p>
        </p:txBody>
      </p:sp>
      <p:sp>
        <p:nvSpPr>
          <p:cNvPr id="6149" name="직사각형 5"/>
          <p:cNvSpPr>
            <a:spLocks noChangeArrowheads="1"/>
          </p:cNvSpPr>
          <p:nvPr/>
        </p:nvSpPr>
        <p:spPr bwMode="auto">
          <a:xfrm>
            <a:off x="900113" y="4292600"/>
            <a:ext cx="215900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r>
              <a:rPr kumimoji="0" lang="ko-KR" altLang="en-US" sz="3600">
                <a:latin typeface="Arial" charset="0"/>
              </a:rPr>
              <a:t>합성고무</a:t>
            </a:r>
          </a:p>
        </p:txBody>
      </p:sp>
      <p:sp>
        <p:nvSpPr>
          <p:cNvPr id="7" name="오른쪽 화살표 6"/>
          <p:cNvSpPr>
            <a:spLocks noChangeArrowheads="1"/>
          </p:cNvSpPr>
          <p:nvPr/>
        </p:nvSpPr>
        <p:spPr bwMode="auto">
          <a:xfrm>
            <a:off x="3276600" y="3213100"/>
            <a:ext cx="503238" cy="50323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atinLnBrk="0"/>
            <a:endParaRPr kumimoji="0" lang="ko-KR" altLang="en-US">
              <a:latin typeface="Arial" charset="0"/>
            </a:endParaRPr>
          </a:p>
        </p:txBody>
      </p:sp>
      <p:sp>
        <p:nvSpPr>
          <p:cNvPr id="8" name="오른쪽 화살표 7"/>
          <p:cNvSpPr>
            <a:spLocks noChangeArrowheads="1"/>
          </p:cNvSpPr>
          <p:nvPr/>
        </p:nvSpPr>
        <p:spPr bwMode="auto">
          <a:xfrm>
            <a:off x="3276600" y="4292600"/>
            <a:ext cx="503238" cy="5048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atinLnBrk="0"/>
            <a:endParaRPr kumimoji="0" lang="ko-KR" altLang="en-US">
              <a:latin typeface="Arial" charset="0"/>
            </a:endParaRPr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3924300" y="2852738"/>
            <a:ext cx="4535488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r>
              <a:rPr kumimoji="0" lang="ko-KR" altLang="en-US" sz="3600">
                <a:latin typeface="Arial" charset="0"/>
              </a:rPr>
              <a:t>주로 파라고무나무 수액으로 얻는다</a:t>
            </a:r>
          </a:p>
        </p:txBody>
      </p:sp>
      <p:sp>
        <p:nvSpPr>
          <p:cNvPr id="10" name="직사각형 9"/>
          <p:cNvSpPr>
            <a:spLocks noChangeArrowheads="1"/>
          </p:cNvSpPr>
          <p:nvPr/>
        </p:nvSpPr>
        <p:spPr bwMode="auto">
          <a:xfrm>
            <a:off x="3995738" y="4257675"/>
            <a:ext cx="453707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r>
              <a:rPr kumimoji="0" lang="ko-KR" altLang="en-US" sz="3600">
                <a:latin typeface="Arial" charset="0"/>
              </a:rPr>
              <a:t>석유화학으로 제조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tx1"/>
                </a:solidFill>
                <a:ea typeface="굴림" charset="-127"/>
              </a:rPr>
              <a:t>고 무 나 무    종 류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7171" name="모서리가 둥근 직사각형 4"/>
          <p:cNvSpPr>
            <a:spLocks noChangeArrowheads="1"/>
          </p:cNvSpPr>
          <p:nvPr/>
        </p:nvSpPr>
        <p:spPr bwMode="auto">
          <a:xfrm>
            <a:off x="0" y="1628775"/>
            <a:ext cx="4679950" cy="316865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r>
              <a:rPr kumimoji="0" lang="ko-KR" altLang="en-US" sz="3600">
                <a:latin typeface="굴림" charset="-127"/>
              </a:rPr>
              <a:t>       고무나무</a:t>
            </a:r>
            <a:endParaRPr kumimoji="0" lang="en-US" altLang="ko-KR" sz="3600">
              <a:latin typeface="굴림" charset="-127"/>
            </a:endParaRPr>
          </a:p>
          <a:p>
            <a:pPr latinLnBrk="0"/>
            <a:r>
              <a:rPr kumimoji="0" lang="en-US" altLang="ko-KR" sz="3600">
                <a:latin typeface="굴림" charset="-127"/>
              </a:rPr>
              <a:t>(Para Rubber Tree)</a:t>
            </a:r>
          </a:p>
          <a:p>
            <a:pPr algn="ctr" latinLnBrk="0"/>
            <a:endParaRPr kumimoji="0" lang="en-US" altLang="ko-KR" sz="3600"/>
          </a:p>
          <a:p>
            <a:pPr algn="ctr" latinLnBrk="0"/>
            <a:r>
              <a:rPr kumimoji="0" lang="ko-KR" altLang="en-US" sz="3600"/>
              <a:t>세계적으로 </a:t>
            </a:r>
            <a:endParaRPr kumimoji="0" lang="en-US" altLang="ko-KR" sz="3600"/>
          </a:p>
          <a:p>
            <a:pPr algn="ctr" latinLnBrk="0"/>
            <a:r>
              <a:rPr kumimoji="0" lang="ko-KR" altLang="en-US" sz="3600"/>
              <a:t>약 </a:t>
            </a:r>
            <a:r>
              <a:rPr kumimoji="0" lang="en-US" altLang="ko-KR" sz="3600"/>
              <a:t>800~2000</a:t>
            </a:r>
            <a:r>
              <a:rPr kumimoji="0" lang="ko-KR" altLang="en-US" sz="3600"/>
              <a:t>종</a:t>
            </a:r>
            <a:endParaRPr kumimoji="0" lang="en-US" altLang="ko-KR" sz="3600"/>
          </a:p>
          <a:p>
            <a:pPr algn="ctr" latinLnBrk="0"/>
            <a:endParaRPr kumimoji="0" lang="ko-KR" altLang="en-US" sz="3600">
              <a:latin typeface="굴림" charset="-127"/>
            </a:endParaRPr>
          </a:p>
          <a:p>
            <a:pPr latinLnBrk="0"/>
            <a:endParaRPr kumimoji="0" lang="ko-KR" altLang="en-US">
              <a:latin typeface="Arial" charset="0"/>
            </a:endParaRPr>
          </a:p>
        </p:txBody>
      </p:sp>
      <p:grpSp>
        <p:nvGrpSpPr>
          <p:cNvPr id="7" name="그룹 6"/>
          <p:cNvGrpSpPr>
            <a:grpSpLocks/>
          </p:cNvGrpSpPr>
          <p:nvPr/>
        </p:nvGrpSpPr>
        <p:grpSpPr bwMode="auto">
          <a:xfrm>
            <a:off x="4783138" y="1338263"/>
            <a:ext cx="4095750" cy="3654425"/>
            <a:chOff x="4716016" y="1646740"/>
            <a:chExt cx="4095750" cy="3654468"/>
          </a:xfrm>
        </p:grpSpPr>
        <p:sp>
          <p:nvSpPr>
            <p:cNvPr id="7176" name="직사각형 5"/>
            <p:cNvSpPr>
              <a:spLocks noChangeArrowheads="1"/>
            </p:cNvSpPr>
            <p:nvPr/>
          </p:nvSpPr>
          <p:spPr bwMode="auto">
            <a:xfrm>
              <a:off x="5035699" y="4725144"/>
              <a:ext cx="345638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latinLnBrk="0"/>
              <a:r>
                <a:rPr kumimoji="0" lang="ko-KR" altLang="en-US" sz="4000" b="1">
                  <a:latin typeface="Arial" charset="0"/>
                </a:rPr>
                <a:t>파라 고무나무</a:t>
              </a:r>
            </a:p>
          </p:txBody>
        </p:sp>
        <p:pic>
          <p:nvPicPr>
            <p:cNvPr id="717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1646740"/>
              <a:ext cx="4095750" cy="3078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그룹 7"/>
          <p:cNvGrpSpPr>
            <a:grpSpLocks/>
          </p:cNvGrpSpPr>
          <p:nvPr/>
        </p:nvGrpSpPr>
        <p:grpSpPr bwMode="auto">
          <a:xfrm>
            <a:off x="4787900" y="1338263"/>
            <a:ext cx="4090988" cy="3654425"/>
            <a:chOff x="5096555" y="1358708"/>
            <a:chExt cx="4091206" cy="3654468"/>
          </a:xfrm>
        </p:grpSpPr>
        <p:pic>
          <p:nvPicPr>
            <p:cNvPr id="7174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6555" y="1358708"/>
              <a:ext cx="4091206" cy="3078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175" name="직사각형 13"/>
            <p:cNvSpPr>
              <a:spLocks noChangeArrowheads="1"/>
            </p:cNvSpPr>
            <p:nvPr/>
          </p:nvSpPr>
          <p:spPr bwMode="auto">
            <a:xfrm>
              <a:off x="5508104" y="4437112"/>
              <a:ext cx="345638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latinLnBrk="0"/>
              <a:r>
                <a:rPr kumimoji="0" lang="ko-KR" altLang="en-US" sz="4000" b="1">
                  <a:latin typeface="Arial" charset="0"/>
                </a:rPr>
                <a:t>인도 고무나무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tx1"/>
                </a:solidFill>
                <a:ea typeface="굴림" charset="-127"/>
              </a:rPr>
              <a:t>고 무 나 무    종 류</a:t>
            </a:r>
            <a:endParaRPr lang="ko-KR" altLang="en-US" smtClean="0">
              <a:ea typeface="굴림" charset="-127"/>
            </a:endParaRPr>
          </a:p>
        </p:txBody>
      </p:sp>
      <p:grpSp>
        <p:nvGrpSpPr>
          <p:cNvPr id="8195" name="그룹 3"/>
          <p:cNvGrpSpPr>
            <a:grpSpLocks/>
          </p:cNvGrpSpPr>
          <p:nvPr/>
        </p:nvGrpSpPr>
        <p:grpSpPr bwMode="auto">
          <a:xfrm>
            <a:off x="395288" y="1636713"/>
            <a:ext cx="4095750" cy="3654425"/>
            <a:chOff x="4716016" y="1646740"/>
            <a:chExt cx="4095750" cy="3654468"/>
          </a:xfrm>
        </p:grpSpPr>
        <p:sp>
          <p:nvSpPr>
            <p:cNvPr id="8197" name="직사각형 4"/>
            <p:cNvSpPr>
              <a:spLocks noChangeArrowheads="1"/>
            </p:cNvSpPr>
            <p:nvPr/>
          </p:nvSpPr>
          <p:spPr bwMode="auto">
            <a:xfrm>
              <a:off x="5035699" y="4725144"/>
              <a:ext cx="345638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latinLnBrk="0"/>
              <a:r>
                <a:rPr kumimoji="0" lang="ko-KR" altLang="en-US" sz="4000" b="1">
                  <a:latin typeface="Arial" charset="0"/>
                </a:rPr>
                <a:t>파라 고무나무</a:t>
              </a:r>
            </a:p>
          </p:txBody>
        </p:sp>
        <p:pic>
          <p:nvPicPr>
            <p:cNvPr id="819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16" y="1646740"/>
              <a:ext cx="4095750" cy="3078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196" name="모서리가 둥근 직사각형 6"/>
          <p:cNvSpPr>
            <a:spLocks noChangeArrowheads="1"/>
          </p:cNvSpPr>
          <p:nvPr/>
        </p:nvSpPr>
        <p:spPr bwMode="auto">
          <a:xfrm>
            <a:off x="4716463" y="1412875"/>
            <a:ext cx="4427537" cy="4319588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kumimoji="0" lang="ko-KR" altLang="en-US" sz="2400" b="1">
                <a:latin typeface="굴림" charset="-127"/>
              </a:rPr>
              <a:t>고무나무 중 가장 대표적</a:t>
            </a:r>
            <a:r>
              <a:rPr kumimoji="0" lang="en-US" altLang="ko-KR" sz="2400" b="1">
                <a:latin typeface="굴림" charset="-127"/>
              </a:rPr>
              <a:t>!</a:t>
            </a:r>
          </a:p>
          <a:p>
            <a:pPr marL="457200" indent="-457200">
              <a:buFontTx/>
              <a:buAutoNum type="arabicPeriod"/>
            </a:pPr>
            <a:endParaRPr kumimoji="0" lang="en-US" altLang="ko-KR" sz="2400" b="1">
              <a:latin typeface="굴림" charset="-127"/>
            </a:endParaRPr>
          </a:p>
          <a:p>
            <a:pPr marL="457200" indent="-457200">
              <a:buFontTx/>
              <a:buAutoNum type="arabicPeriod"/>
            </a:pPr>
            <a:r>
              <a:rPr kumimoji="0" lang="ko-KR" altLang="en-US" sz="2400" b="1">
                <a:latin typeface="굴림" charset="-127"/>
              </a:rPr>
              <a:t>유액을 응고 처리하여 탄성고무의 원료로 쓴다</a:t>
            </a:r>
            <a:r>
              <a:rPr kumimoji="0" lang="en-US" altLang="ko-KR" sz="2400" b="1">
                <a:latin typeface="굴림" charset="-127"/>
              </a:rPr>
              <a:t>.</a:t>
            </a:r>
          </a:p>
          <a:p>
            <a:pPr marL="457200" indent="-457200">
              <a:buFontTx/>
              <a:buAutoNum type="arabicPeriod"/>
            </a:pPr>
            <a:endParaRPr kumimoji="0" lang="en-US" altLang="ko-KR" sz="2400" b="1">
              <a:latin typeface="굴림" charset="-127"/>
            </a:endParaRPr>
          </a:p>
          <a:p>
            <a:pPr marL="457200" indent="-457200">
              <a:buFontTx/>
              <a:buAutoNum type="arabicPeriod"/>
            </a:pPr>
            <a:r>
              <a:rPr kumimoji="0" lang="ko-KR" altLang="en-US" sz="2400" b="1">
                <a:latin typeface="굴림" charset="-127"/>
              </a:rPr>
              <a:t>쌍 떡잎식물로 높이는 </a:t>
            </a:r>
            <a:r>
              <a:rPr kumimoji="0" lang="en-US" altLang="ko-KR" sz="2400" b="1">
                <a:latin typeface="굴림" charset="-127"/>
              </a:rPr>
              <a:t>20∼47m</a:t>
            </a:r>
          </a:p>
          <a:p>
            <a:pPr marL="457200" indent="-457200">
              <a:buFontTx/>
              <a:buAutoNum type="arabicPeriod"/>
            </a:pPr>
            <a:endParaRPr kumimoji="0" lang="en-US" altLang="ko-KR" sz="2400" b="1">
              <a:latin typeface="굴림" charset="-127"/>
            </a:endParaRPr>
          </a:p>
          <a:p>
            <a:pPr marL="457200" indent="-457200">
              <a:buFontTx/>
              <a:buAutoNum type="arabicPeriod"/>
            </a:pPr>
            <a:r>
              <a:rPr kumimoji="0" lang="ko-KR" altLang="en-US" sz="2400" b="1">
                <a:latin typeface="굴림" charset="-127"/>
              </a:rPr>
              <a:t>수명은 </a:t>
            </a:r>
            <a:r>
              <a:rPr kumimoji="0" lang="en-US" altLang="ko-KR" sz="2400" b="1">
                <a:latin typeface="굴림" charset="-127"/>
              </a:rPr>
              <a:t>200</a:t>
            </a:r>
            <a:r>
              <a:rPr kumimoji="0" lang="ko-KR" altLang="en-US" sz="2400" b="1">
                <a:latin typeface="굴림" charset="-127"/>
              </a:rPr>
              <a:t>년 가까이에 달한다</a:t>
            </a:r>
            <a:r>
              <a:rPr kumimoji="0" lang="en-US" altLang="ko-KR" sz="2400" b="1">
                <a:latin typeface="굴림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tx1"/>
                </a:solidFill>
                <a:ea typeface="굴림" charset="-127"/>
              </a:rPr>
              <a:t>고 무 나 무    종 류</a:t>
            </a:r>
            <a:endParaRPr lang="ko-KR" altLang="en-US" smtClean="0">
              <a:ea typeface="굴림" charset="-127"/>
            </a:endParaRPr>
          </a:p>
        </p:txBody>
      </p:sp>
      <p:grpSp>
        <p:nvGrpSpPr>
          <p:cNvPr id="9219" name="그룹 3"/>
          <p:cNvGrpSpPr>
            <a:grpSpLocks/>
          </p:cNvGrpSpPr>
          <p:nvPr/>
        </p:nvGrpSpPr>
        <p:grpSpPr bwMode="auto">
          <a:xfrm>
            <a:off x="346075" y="1557338"/>
            <a:ext cx="4090988" cy="3654425"/>
            <a:chOff x="5096555" y="1358708"/>
            <a:chExt cx="4091206" cy="3654468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6555" y="1358708"/>
              <a:ext cx="4091206" cy="3078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22" name="직사각형 5"/>
            <p:cNvSpPr>
              <a:spLocks noChangeArrowheads="1"/>
            </p:cNvSpPr>
            <p:nvPr/>
          </p:nvSpPr>
          <p:spPr bwMode="auto">
            <a:xfrm>
              <a:off x="5508104" y="4437112"/>
              <a:ext cx="3456384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latinLnBrk="0"/>
              <a:r>
                <a:rPr kumimoji="0" lang="ko-KR" altLang="en-US" sz="4000" b="1">
                  <a:latin typeface="Arial" charset="0"/>
                </a:rPr>
                <a:t>인도 고무나무</a:t>
              </a:r>
            </a:p>
          </p:txBody>
        </p:sp>
      </p:grpSp>
      <p:sp>
        <p:nvSpPr>
          <p:cNvPr id="7" name="모서리가 둥근 직사각형 6"/>
          <p:cNvSpPr/>
          <p:nvPr/>
        </p:nvSpPr>
        <p:spPr bwMode="auto">
          <a:xfrm>
            <a:off x="4198938" y="1419225"/>
            <a:ext cx="4945062" cy="431958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예전에는 천연고무의 원료로 사용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  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→</a:t>
            </a:r>
            <a:r>
              <a:rPr kumimoji="0" lang="ko-KR" altLang="en-US" sz="2400" b="1" dirty="0" err="1">
                <a:solidFill>
                  <a:srgbClr val="FF0000"/>
                </a:solidFill>
                <a:latin typeface="굴림" pitchFamily="50" charset="-127"/>
                <a:ea typeface="굴림" pitchFamily="50" charset="-127"/>
                <a:hlinkClick r:id="rId3"/>
              </a:rPr>
              <a:t>파라고무나무</a:t>
            </a:r>
            <a:r>
              <a:rPr kumimoji="0" lang="ko-KR" altLang="en-US" sz="2400" b="1" dirty="0" err="1">
                <a:latin typeface="굴림" pitchFamily="50" charset="-127"/>
                <a:ea typeface="굴림" pitchFamily="50" charset="-127"/>
              </a:rPr>
              <a:t>가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 발견되자 관상용으로 길러짐</a:t>
            </a: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잎이 크고 넓음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,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 광합성을 매우 활발하게 하며 실내의 휘발성 유독물질을 흡수제거</a:t>
            </a: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개업상점이나 페인트 칠 한 사무실에 효과적</a:t>
            </a: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tx1"/>
                </a:solidFill>
                <a:ea typeface="굴림" charset="-127"/>
              </a:rPr>
              <a:t>고 무 원 료    사 용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95288" y="1557338"/>
            <a:ext cx="7200900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피에 상처를 내어 흘러내리는 수액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(Latex)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을 채취 </a:t>
            </a: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모아서 가공공장으로 보내면 수액 농도를 약 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12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∼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18% 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되게 물로 묽게 하고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3. </a:t>
            </a:r>
            <a:r>
              <a:rPr kumimoji="0" lang="ko-KR" altLang="en-US" sz="2400" b="1" dirty="0" err="1">
                <a:latin typeface="굴림" pitchFamily="50" charset="-127"/>
                <a:ea typeface="굴림" pitchFamily="50" charset="-127"/>
              </a:rPr>
              <a:t>잡티분을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 제거한 후 </a:t>
            </a:r>
            <a:r>
              <a:rPr kumimoji="0" lang="ko-KR" altLang="en-US" sz="2400" b="1" dirty="0" err="1">
                <a:latin typeface="굴림" pitchFamily="50" charset="-127"/>
                <a:ea typeface="굴림" pitchFamily="50" charset="-127"/>
              </a:rPr>
              <a:t>응고제를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 첨가하여 고무를 응 고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 </a:t>
            </a:r>
            <a:r>
              <a:rPr kumimoji="0" lang="ko-KR" altLang="en-US" sz="2400" b="1" dirty="0" err="1">
                <a:latin typeface="굴림" pitchFamily="50" charset="-127"/>
                <a:ea typeface="굴림" pitchFamily="50" charset="-127"/>
              </a:rPr>
              <a:t>시킨후</a:t>
            </a: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2400" b="1" dirty="0">
              <a:latin typeface="굴림" pitchFamily="50" charset="-127"/>
              <a:ea typeface="굴림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4.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 롤러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(Roller)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를 통과시키며 수분은 </a:t>
            </a:r>
            <a:r>
              <a:rPr kumimoji="0" lang="ko-KR" altLang="en-US" sz="2400" b="1" dirty="0" err="1">
                <a:latin typeface="굴림" pitchFamily="50" charset="-127"/>
                <a:ea typeface="굴림" pitchFamily="50" charset="-127"/>
              </a:rPr>
              <a:t>탈수한후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 필      요한 크기로 절단</a:t>
            </a:r>
            <a:r>
              <a:rPr kumimoji="0" lang="en-US" altLang="ko-KR" sz="2400" b="1" dirty="0">
                <a:latin typeface="굴림" pitchFamily="50" charset="-127"/>
                <a:ea typeface="굴림" pitchFamily="50" charset="-127"/>
              </a:rPr>
              <a:t>, </a:t>
            </a:r>
            <a:r>
              <a:rPr kumimoji="0" lang="ko-KR" altLang="en-US" sz="2400" b="1" dirty="0">
                <a:latin typeface="굴림" pitchFamily="50" charset="-127"/>
                <a:ea typeface="굴림" pitchFamily="50" charset="-127"/>
              </a:rPr>
              <a:t>포장해서 출고한다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484313"/>
            <a:ext cx="5857875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9113" y="1522413"/>
            <a:ext cx="5137150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>
                <a:solidFill>
                  <a:schemeClr val="tx1"/>
                </a:solidFill>
                <a:ea typeface="굴림" charset="-127"/>
              </a:rPr>
              <a:t>고 무 원 료    사 용</a:t>
            </a:r>
            <a:endParaRPr lang="ko-KR" altLang="en-US" smtClean="0">
              <a:ea typeface="굴림" charset="-127"/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323528" y="1340768"/>
          <a:ext cx="8712968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고  무  나  무2">
  <a:themeElements>
    <a:clrScheme name="01 2">
      <a:dk1>
        <a:srgbClr val="003366"/>
      </a:dk1>
      <a:lt1>
        <a:srgbClr val="FFFFFF"/>
      </a:lt1>
      <a:dk2>
        <a:srgbClr val="2E6272"/>
      </a:dk2>
      <a:lt2>
        <a:srgbClr val="B2B2B2"/>
      </a:lt2>
      <a:accent1>
        <a:srgbClr val="3984C9"/>
      </a:accent1>
      <a:accent2>
        <a:srgbClr val="77AE26"/>
      </a:accent2>
      <a:accent3>
        <a:srgbClr val="FFFFFF"/>
      </a:accent3>
      <a:accent4>
        <a:srgbClr val="002A56"/>
      </a:accent4>
      <a:accent5>
        <a:srgbClr val="AEC2E1"/>
      </a:accent5>
      <a:accent6>
        <a:srgbClr val="6B9D21"/>
      </a:accent6>
      <a:hlink>
        <a:srgbClr val="6E815B"/>
      </a:hlink>
      <a:folHlink>
        <a:srgbClr val="90A8B0"/>
      </a:folHlink>
    </a:clrScheme>
    <a:fontScheme name="0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 1">
        <a:dk1>
          <a:srgbClr val="003366"/>
        </a:dk1>
        <a:lt1>
          <a:srgbClr val="FFFFFF"/>
        </a:lt1>
        <a:dk2>
          <a:srgbClr val="3C8196"/>
        </a:dk2>
        <a:lt2>
          <a:srgbClr val="B2B2B2"/>
        </a:lt2>
        <a:accent1>
          <a:srgbClr val="2C6AA2"/>
        </a:accent1>
        <a:accent2>
          <a:srgbClr val="77AE26"/>
        </a:accent2>
        <a:accent3>
          <a:srgbClr val="FFFFFF"/>
        </a:accent3>
        <a:accent4>
          <a:srgbClr val="002A56"/>
        </a:accent4>
        <a:accent5>
          <a:srgbClr val="ACB9CE"/>
        </a:accent5>
        <a:accent6>
          <a:srgbClr val="6B9D21"/>
        </a:accent6>
        <a:hlink>
          <a:srgbClr val="6E815B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 2">
        <a:dk1>
          <a:srgbClr val="003366"/>
        </a:dk1>
        <a:lt1>
          <a:srgbClr val="FFFFFF"/>
        </a:lt1>
        <a:dk2>
          <a:srgbClr val="2E6272"/>
        </a:dk2>
        <a:lt2>
          <a:srgbClr val="B2B2B2"/>
        </a:lt2>
        <a:accent1>
          <a:srgbClr val="3984C9"/>
        </a:accent1>
        <a:accent2>
          <a:srgbClr val="77AE26"/>
        </a:accent2>
        <a:accent3>
          <a:srgbClr val="FFFFFF"/>
        </a:accent3>
        <a:accent4>
          <a:srgbClr val="002A56"/>
        </a:accent4>
        <a:accent5>
          <a:srgbClr val="AEC2E1"/>
        </a:accent5>
        <a:accent6>
          <a:srgbClr val="6B9D21"/>
        </a:accent6>
        <a:hlink>
          <a:srgbClr val="6E815B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 3">
        <a:dk1>
          <a:srgbClr val="30311D"/>
        </a:dk1>
        <a:lt1>
          <a:srgbClr val="FFFFFF"/>
        </a:lt1>
        <a:dk2>
          <a:srgbClr val="4A5B1F"/>
        </a:dk2>
        <a:lt2>
          <a:srgbClr val="B2B2B2"/>
        </a:lt2>
        <a:accent1>
          <a:srgbClr val="907242"/>
        </a:accent1>
        <a:accent2>
          <a:srgbClr val="93B75F"/>
        </a:accent2>
        <a:accent3>
          <a:srgbClr val="FFFFFF"/>
        </a:accent3>
        <a:accent4>
          <a:srgbClr val="272817"/>
        </a:accent4>
        <a:accent5>
          <a:srgbClr val="C6BCB0"/>
        </a:accent5>
        <a:accent6>
          <a:srgbClr val="85A655"/>
        </a:accent6>
        <a:hlink>
          <a:srgbClr val="557B97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고  무  나  무2</Template>
  <TotalTime>37</TotalTime>
  <Words>574</Words>
  <Application>Microsoft Office PowerPoint</Application>
  <PresentationFormat>화면 슬라이드 쇼(4:3)</PresentationFormat>
  <Paragraphs>119</Paragraphs>
  <Slides>17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9" baseType="lpstr">
      <vt:lpstr>고  무  나  무2</vt:lpstr>
      <vt:lpstr>비트맵 이미지</vt:lpstr>
      <vt:lpstr>고  무  나  무</vt:lpstr>
      <vt:lpstr>조사 동기</vt:lpstr>
      <vt:lpstr>L  I  S  T</vt:lpstr>
      <vt:lpstr>고 무 나 무    정 의</vt:lpstr>
      <vt:lpstr>고 무 나 무    종 류</vt:lpstr>
      <vt:lpstr>고 무 나 무    종 류</vt:lpstr>
      <vt:lpstr>고 무 나 무    종 류</vt:lpstr>
      <vt:lpstr>고 무 원 료    사 용</vt:lpstr>
      <vt:lpstr>고 무 원 료    사 용</vt:lpstr>
      <vt:lpstr>고 무 나 무    응 용</vt:lpstr>
      <vt:lpstr>고 무 나 무    응 용</vt:lpstr>
      <vt:lpstr>고 무 원 료    응 용</vt:lpstr>
      <vt:lpstr>고 무 원 료    응 용</vt:lpstr>
      <vt:lpstr>간단한 성인 팁!</vt:lpstr>
      <vt:lpstr>고 무 의   발 전   방향</vt:lpstr>
      <vt:lpstr>출 처</vt:lpstr>
      <vt:lpstr>결  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고  무  나  무</dc:title>
  <dc:creator>user</dc:creator>
  <cp:lastModifiedBy>sec</cp:lastModifiedBy>
  <cp:revision>6</cp:revision>
  <dcterms:created xsi:type="dcterms:W3CDTF">2012-05-28T15:14:01Z</dcterms:created>
  <dcterms:modified xsi:type="dcterms:W3CDTF">2012-10-29T03:41:38Z</dcterms:modified>
</cp:coreProperties>
</file>