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00" r:id="rId2"/>
    <p:sldId id="259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270" r:id="rId2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86C543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95AC42-2D7A-47B9-B964-5D4FAA47E52D}" type="doc">
      <dgm:prSet loTypeId="urn:microsoft.com/office/officeart/2005/8/layout/list1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pPr latinLnBrk="1"/>
          <a:endParaRPr lang="ko-KR" altLang="en-US"/>
        </a:p>
      </dgm:t>
    </dgm:pt>
    <dgm:pt modelId="{BBD8A847-6AE1-4B9F-BCBB-FD7CB105831B}">
      <dgm:prSet/>
      <dgm:spPr/>
      <dgm:t>
        <a:bodyPr/>
        <a:lstStyle/>
        <a:p>
          <a:pPr latinLnBrk="1"/>
          <a:r>
            <a:rPr lang="en-US" altLang="ko-KR" dirty="0" smtClean="0"/>
            <a:t>1)</a:t>
          </a:r>
          <a:r>
            <a:rPr lang="ko-KR" altLang="en-US" dirty="0" smtClean="0"/>
            <a:t>활성탄보드 및 숯보드</a:t>
          </a:r>
          <a:endParaRPr lang="ko-KR" altLang="en-US" b="0" dirty="0" smtClean="0"/>
        </a:p>
      </dgm:t>
    </dgm:pt>
    <dgm:pt modelId="{02B886AE-5D80-4B40-9D28-7745E0CBEEF2}" type="parTrans" cxnId="{BD7CA4D6-2375-45A3-BA4B-68AA8ED286BA}">
      <dgm:prSet/>
      <dgm:spPr/>
      <dgm:t>
        <a:bodyPr/>
        <a:lstStyle/>
        <a:p>
          <a:pPr latinLnBrk="1"/>
          <a:endParaRPr lang="ko-KR" altLang="en-US" b="0"/>
        </a:p>
      </dgm:t>
    </dgm:pt>
    <dgm:pt modelId="{D83B271C-0296-4EAA-BF48-ACF6EC727AA3}" type="sibTrans" cxnId="{BD7CA4D6-2375-45A3-BA4B-68AA8ED286BA}">
      <dgm:prSet/>
      <dgm:spPr/>
      <dgm:t>
        <a:bodyPr/>
        <a:lstStyle/>
        <a:p>
          <a:pPr latinLnBrk="1"/>
          <a:endParaRPr lang="ko-KR" altLang="en-US" b="0"/>
        </a:p>
      </dgm:t>
    </dgm:pt>
    <dgm:pt modelId="{94B4CC5B-407D-4077-AECE-7A395F14511F}">
      <dgm:prSet/>
      <dgm:spPr/>
      <dgm:t>
        <a:bodyPr/>
        <a:lstStyle/>
        <a:p>
          <a:pPr latinLnBrk="1"/>
          <a:r>
            <a:rPr lang="en-US" altLang="ko-KR" dirty="0" smtClean="0"/>
            <a:t>2)</a:t>
          </a:r>
          <a:r>
            <a:rPr lang="ko-KR" altLang="en-US" dirty="0" smtClean="0"/>
            <a:t>플라스틱화 목재</a:t>
          </a:r>
          <a:endParaRPr lang="ko-KR" altLang="en-US" b="0" dirty="0" smtClean="0"/>
        </a:p>
      </dgm:t>
    </dgm:pt>
    <dgm:pt modelId="{7DEDEF17-DEE8-4D5B-A81F-89A9361E388D}" type="parTrans" cxnId="{79AA5A3F-91C3-4777-AEB8-05E3AF6B5ACD}">
      <dgm:prSet/>
      <dgm:spPr/>
      <dgm:t>
        <a:bodyPr/>
        <a:lstStyle/>
        <a:p>
          <a:pPr latinLnBrk="1"/>
          <a:endParaRPr lang="ko-KR" altLang="en-US" b="0"/>
        </a:p>
      </dgm:t>
    </dgm:pt>
    <dgm:pt modelId="{459920BB-52C2-4257-B328-468D6D96DD44}" type="sibTrans" cxnId="{79AA5A3F-91C3-4777-AEB8-05E3AF6B5ACD}">
      <dgm:prSet/>
      <dgm:spPr/>
      <dgm:t>
        <a:bodyPr/>
        <a:lstStyle/>
        <a:p>
          <a:pPr latinLnBrk="1"/>
          <a:endParaRPr lang="ko-KR" altLang="en-US" b="0"/>
        </a:p>
      </dgm:t>
    </dgm:pt>
    <dgm:pt modelId="{2CA19DD4-904A-47A5-BBF7-D47A1CB53B83}">
      <dgm:prSet/>
      <dgm:spPr/>
      <dgm:t>
        <a:bodyPr/>
        <a:lstStyle/>
        <a:p>
          <a:pPr latinLnBrk="1"/>
          <a:r>
            <a:rPr lang="en-US" altLang="ko-KR" dirty="0" smtClean="0"/>
            <a:t>1.</a:t>
          </a:r>
          <a:r>
            <a:rPr lang="ko-KR" altLang="en-US" dirty="0" smtClean="0"/>
            <a:t>하이테크우드</a:t>
          </a:r>
          <a:r>
            <a:rPr lang="en-US" altLang="ko-KR" dirty="0" smtClean="0"/>
            <a:t>-</a:t>
          </a:r>
          <a:r>
            <a:rPr lang="ko-KR" altLang="en-US" dirty="0" smtClean="0"/>
            <a:t>슈퍼우드 정의</a:t>
          </a:r>
          <a:endParaRPr lang="ko-KR" altLang="en-US" b="0" dirty="0" smtClean="0"/>
        </a:p>
      </dgm:t>
    </dgm:pt>
    <dgm:pt modelId="{C7456D8D-1360-4671-AB3B-C88F0769901B}" type="sibTrans" cxnId="{0D8CF872-D3E7-4260-9237-7C3B52C1AC70}">
      <dgm:prSet/>
      <dgm:spPr/>
      <dgm:t>
        <a:bodyPr/>
        <a:lstStyle/>
        <a:p>
          <a:pPr latinLnBrk="1"/>
          <a:endParaRPr lang="ko-KR" altLang="en-US" b="0"/>
        </a:p>
      </dgm:t>
    </dgm:pt>
    <dgm:pt modelId="{4B6FFDFD-07FA-467D-B6C8-AD3A6B67FEC3}" type="parTrans" cxnId="{0D8CF872-D3E7-4260-9237-7C3B52C1AC70}">
      <dgm:prSet/>
      <dgm:spPr/>
      <dgm:t>
        <a:bodyPr/>
        <a:lstStyle/>
        <a:p>
          <a:pPr latinLnBrk="1"/>
          <a:endParaRPr lang="ko-KR" altLang="en-US" b="0"/>
        </a:p>
      </dgm:t>
    </dgm:pt>
    <dgm:pt modelId="{D9580720-B4ED-4698-870A-DF60A8BC6934}">
      <dgm:prSet/>
      <dgm:spPr/>
      <dgm:t>
        <a:bodyPr/>
        <a:lstStyle/>
        <a:p>
          <a:pPr latinLnBrk="1"/>
          <a:r>
            <a:rPr lang="en-US" altLang="ko-KR" dirty="0" smtClean="0"/>
            <a:t>2.</a:t>
          </a:r>
          <a:r>
            <a:rPr lang="ko-KR" altLang="en-US" dirty="0" smtClean="0"/>
            <a:t>하이테크우드</a:t>
          </a:r>
          <a:r>
            <a:rPr lang="en-US" altLang="ko-KR" dirty="0" smtClean="0"/>
            <a:t>-</a:t>
          </a:r>
          <a:r>
            <a:rPr lang="ko-KR" altLang="en-US" dirty="0" smtClean="0"/>
            <a:t>슈퍼우드의 종류</a:t>
          </a:r>
          <a:endParaRPr lang="ko-KR" altLang="en-US" b="0" dirty="0" smtClean="0"/>
        </a:p>
      </dgm:t>
    </dgm:pt>
    <dgm:pt modelId="{2303630C-6DC4-4B41-8B1B-21B46C5D3868}" type="sibTrans" cxnId="{635944B2-C771-4BED-AB12-CB4ADC8945AB}">
      <dgm:prSet/>
      <dgm:spPr/>
      <dgm:t>
        <a:bodyPr/>
        <a:lstStyle/>
        <a:p>
          <a:pPr latinLnBrk="1"/>
          <a:endParaRPr lang="ko-KR" altLang="en-US" b="0"/>
        </a:p>
      </dgm:t>
    </dgm:pt>
    <dgm:pt modelId="{98088426-0429-4D72-8545-995400FD0C2E}" type="parTrans" cxnId="{635944B2-C771-4BED-AB12-CB4ADC8945AB}">
      <dgm:prSet/>
      <dgm:spPr/>
      <dgm:t>
        <a:bodyPr/>
        <a:lstStyle/>
        <a:p>
          <a:pPr latinLnBrk="1"/>
          <a:endParaRPr lang="ko-KR" altLang="en-US" b="0"/>
        </a:p>
      </dgm:t>
    </dgm:pt>
    <dgm:pt modelId="{31EB9D22-1E4D-41F6-9010-284C319BC9B2}">
      <dgm:prSet custT="1"/>
      <dgm:spPr/>
      <dgm:t>
        <a:bodyPr/>
        <a:lstStyle/>
        <a:p>
          <a:pPr latinLnBrk="1"/>
          <a:r>
            <a:rPr lang="ko-KR" altLang="en-US" sz="3200" b="0" dirty="0" smtClean="0"/>
            <a:t>본론</a:t>
          </a:r>
          <a:endParaRPr lang="ko-KR" altLang="en-US" sz="3200" b="0" dirty="0" smtClean="0"/>
        </a:p>
      </dgm:t>
    </dgm:pt>
    <dgm:pt modelId="{4D3A79E8-60C1-45A4-B89D-FC5264BDC433}" type="sibTrans" cxnId="{ADEFD3E7-03CB-42A5-A40C-4DE2D3287F9E}">
      <dgm:prSet/>
      <dgm:spPr/>
      <dgm:t>
        <a:bodyPr/>
        <a:lstStyle/>
        <a:p>
          <a:pPr latinLnBrk="1"/>
          <a:endParaRPr lang="ko-KR" altLang="en-US" b="0"/>
        </a:p>
      </dgm:t>
    </dgm:pt>
    <dgm:pt modelId="{184961E4-8149-41D6-ADAB-7FE1C8DDA2B8}" type="parTrans" cxnId="{ADEFD3E7-03CB-42A5-A40C-4DE2D3287F9E}">
      <dgm:prSet/>
      <dgm:spPr/>
      <dgm:t>
        <a:bodyPr/>
        <a:lstStyle/>
        <a:p>
          <a:pPr latinLnBrk="1"/>
          <a:endParaRPr lang="ko-KR" altLang="en-US" b="0"/>
        </a:p>
      </dgm:t>
    </dgm:pt>
    <dgm:pt modelId="{25D1B46A-6E9D-4BBE-BE7A-03577C0CFAB7}">
      <dgm:prSet phldrT="[텍스트]" custT="1"/>
      <dgm:spPr/>
      <dgm:t>
        <a:bodyPr/>
        <a:lstStyle/>
        <a:p>
          <a:pPr latinLnBrk="1"/>
          <a:r>
            <a:rPr lang="ko-KR" altLang="en-US" sz="3200" b="0" dirty="0" smtClean="0"/>
            <a:t>서론</a:t>
          </a:r>
          <a:r>
            <a:rPr lang="en-US" altLang="ko-KR" sz="3200" b="0" dirty="0" smtClean="0"/>
            <a:t>	</a:t>
          </a:r>
          <a:r>
            <a:rPr lang="en-US" altLang="ko-KR" sz="1400" b="0" dirty="0" smtClean="0"/>
            <a:t>	</a:t>
          </a:r>
          <a:endParaRPr lang="ko-KR" altLang="en-US" sz="1400" b="0" dirty="0"/>
        </a:p>
      </dgm:t>
    </dgm:pt>
    <dgm:pt modelId="{0A9E73B5-943B-40AC-9A3F-E9F1FE3FAC6D}" type="sibTrans" cxnId="{05A73067-300D-4C0A-8EBA-762263953690}">
      <dgm:prSet/>
      <dgm:spPr/>
      <dgm:t>
        <a:bodyPr/>
        <a:lstStyle/>
        <a:p>
          <a:pPr latinLnBrk="1"/>
          <a:endParaRPr lang="ko-KR" altLang="en-US" b="0"/>
        </a:p>
      </dgm:t>
    </dgm:pt>
    <dgm:pt modelId="{233C1787-41DF-4F88-B160-E18BF864E8F4}" type="parTrans" cxnId="{05A73067-300D-4C0A-8EBA-762263953690}">
      <dgm:prSet/>
      <dgm:spPr/>
      <dgm:t>
        <a:bodyPr/>
        <a:lstStyle/>
        <a:p>
          <a:pPr latinLnBrk="1"/>
          <a:endParaRPr lang="ko-KR" altLang="en-US" b="0"/>
        </a:p>
      </dgm:t>
    </dgm:pt>
    <dgm:pt modelId="{62538D49-125A-4B47-919A-F6B020496AB4}">
      <dgm:prSet/>
      <dgm:spPr/>
      <dgm:t>
        <a:bodyPr/>
        <a:lstStyle/>
        <a:p>
          <a:pPr latinLnBrk="1"/>
          <a:r>
            <a:rPr lang="en-US" altLang="ko-KR" dirty="0" smtClean="0"/>
            <a:t>3)</a:t>
          </a:r>
          <a:r>
            <a:rPr lang="ko-KR" altLang="en-US" dirty="0" smtClean="0"/>
            <a:t>탄소 섬유</a:t>
          </a:r>
          <a:endParaRPr lang="ko-KR" altLang="en-US" b="0" dirty="0" smtClean="0"/>
        </a:p>
      </dgm:t>
    </dgm:pt>
    <dgm:pt modelId="{8156853D-16F0-4EBD-8477-21C72214EA7D}" type="parTrans" cxnId="{4CCF4935-FB76-4123-87ED-8CD190DC5831}">
      <dgm:prSet/>
      <dgm:spPr/>
      <dgm:t>
        <a:bodyPr/>
        <a:lstStyle/>
        <a:p>
          <a:pPr latinLnBrk="1"/>
          <a:endParaRPr lang="ko-KR" altLang="en-US"/>
        </a:p>
      </dgm:t>
    </dgm:pt>
    <dgm:pt modelId="{3258B0D7-AD4D-46E0-9DF3-46DB030FC22B}" type="sibTrans" cxnId="{4CCF4935-FB76-4123-87ED-8CD190DC5831}">
      <dgm:prSet/>
      <dgm:spPr/>
      <dgm:t>
        <a:bodyPr/>
        <a:lstStyle/>
        <a:p>
          <a:pPr latinLnBrk="1"/>
          <a:endParaRPr lang="ko-KR" altLang="en-US"/>
        </a:p>
      </dgm:t>
    </dgm:pt>
    <dgm:pt modelId="{AE7AE8C5-57B0-45B4-9CDB-5EF31CAD798C}">
      <dgm:prSet custT="1"/>
      <dgm:spPr/>
      <dgm:t>
        <a:bodyPr/>
        <a:lstStyle/>
        <a:p>
          <a:pPr latinLnBrk="1"/>
          <a:r>
            <a:rPr lang="ko-KR" altLang="en-US" sz="3200" dirty="0" smtClean="0"/>
            <a:t>결론</a:t>
          </a:r>
          <a:endParaRPr lang="ko-KR" altLang="en-US" sz="3200" b="0" dirty="0" smtClean="0"/>
        </a:p>
      </dgm:t>
    </dgm:pt>
    <dgm:pt modelId="{4AB26354-3BCB-45C5-9E64-87627BC70C88}" type="parTrans" cxnId="{C67C94CF-E5B4-4B69-83D7-6096791F7070}">
      <dgm:prSet/>
      <dgm:spPr/>
      <dgm:t>
        <a:bodyPr/>
        <a:lstStyle/>
        <a:p>
          <a:pPr latinLnBrk="1"/>
          <a:endParaRPr lang="ko-KR" altLang="en-US"/>
        </a:p>
      </dgm:t>
    </dgm:pt>
    <dgm:pt modelId="{1F1339D3-33C8-4D54-8712-D034D880CF7C}" type="sibTrans" cxnId="{C67C94CF-E5B4-4B69-83D7-6096791F7070}">
      <dgm:prSet/>
      <dgm:spPr/>
      <dgm:t>
        <a:bodyPr/>
        <a:lstStyle/>
        <a:p>
          <a:pPr latinLnBrk="1"/>
          <a:endParaRPr lang="ko-KR" altLang="en-US"/>
        </a:p>
      </dgm:t>
    </dgm:pt>
    <dgm:pt modelId="{A1D7FA3F-9346-48B1-BC01-163E2D9C6A6C}">
      <dgm:prSet custT="1"/>
      <dgm:spPr/>
      <dgm:t>
        <a:bodyPr/>
        <a:lstStyle/>
        <a:p>
          <a:pPr latinLnBrk="1"/>
          <a:r>
            <a:rPr lang="ko-KR" altLang="en-US" sz="3200" dirty="0" smtClean="0"/>
            <a:t>출처</a:t>
          </a:r>
          <a:endParaRPr lang="ko-KR" altLang="en-US" sz="3200" b="0" dirty="0" smtClean="0"/>
        </a:p>
      </dgm:t>
    </dgm:pt>
    <dgm:pt modelId="{9E47A2F6-807B-443D-A453-E79FED815946}" type="parTrans" cxnId="{7FCE2FD9-FC61-4844-881D-A18DF9834496}">
      <dgm:prSet/>
      <dgm:spPr/>
      <dgm:t>
        <a:bodyPr/>
        <a:lstStyle/>
        <a:p>
          <a:pPr latinLnBrk="1"/>
          <a:endParaRPr lang="ko-KR" altLang="en-US"/>
        </a:p>
      </dgm:t>
    </dgm:pt>
    <dgm:pt modelId="{2EA7E392-707A-40B8-B447-1C23787E230B}" type="sibTrans" cxnId="{7FCE2FD9-FC61-4844-881D-A18DF9834496}">
      <dgm:prSet/>
      <dgm:spPr/>
      <dgm:t>
        <a:bodyPr/>
        <a:lstStyle/>
        <a:p>
          <a:pPr latinLnBrk="1"/>
          <a:endParaRPr lang="ko-KR" altLang="en-US"/>
        </a:p>
      </dgm:t>
    </dgm:pt>
    <dgm:pt modelId="{F37BBDD6-2917-4B54-BC94-D7BF4CE902EE}" type="pres">
      <dgm:prSet presAssocID="{0595AC42-2D7A-47B9-B964-5D4FAA47E52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D907095-E6FB-4D6D-8B01-8E0A056AF76B}" type="pres">
      <dgm:prSet presAssocID="{25D1B46A-6E9D-4BBE-BE7A-03577C0CFAB7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B46B51BE-5FF5-4C30-A94B-3B6617D32915}" type="pres">
      <dgm:prSet presAssocID="{25D1B46A-6E9D-4BBE-BE7A-03577C0CFAB7}" presName="parentLeftMargin" presStyleLbl="node1" presStyleIdx="0" presStyleCnt="9"/>
      <dgm:spPr/>
      <dgm:t>
        <a:bodyPr/>
        <a:lstStyle/>
        <a:p>
          <a:pPr latinLnBrk="1"/>
          <a:endParaRPr lang="ko-KR" altLang="en-US"/>
        </a:p>
      </dgm:t>
    </dgm:pt>
    <dgm:pt modelId="{9B260C2D-658D-4CE9-A1DF-EF82ED7ABE79}" type="pres">
      <dgm:prSet presAssocID="{25D1B46A-6E9D-4BBE-BE7A-03577C0CFAB7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08A1D9A-D67E-44D5-81AE-78BA3975EF8B}" type="pres">
      <dgm:prSet presAssocID="{25D1B46A-6E9D-4BBE-BE7A-03577C0CFAB7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7C76A352-1F8E-4C71-A175-8BD35D4A4020}" type="pres">
      <dgm:prSet presAssocID="{25D1B46A-6E9D-4BBE-BE7A-03577C0CFAB7}" presName="childText" presStyleLbl="conFgAcc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18D0E94-678D-47E0-B3B9-5D907643C923}" type="pres">
      <dgm:prSet presAssocID="{0A9E73B5-943B-40AC-9A3F-E9F1FE3FAC6D}" presName="spaceBetweenRectangles" presStyleCnt="0"/>
      <dgm:spPr/>
      <dgm:t>
        <a:bodyPr/>
        <a:lstStyle/>
        <a:p>
          <a:pPr latinLnBrk="1"/>
          <a:endParaRPr lang="ko-KR" altLang="en-US"/>
        </a:p>
      </dgm:t>
    </dgm:pt>
    <dgm:pt modelId="{0EEE9974-DE44-4811-8430-004CB92307D4}" type="pres">
      <dgm:prSet presAssocID="{31EB9D22-1E4D-41F6-9010-284C319BC9B2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65F98127-CE8F-490A-9240-59CD46BA28CF}" type="pres">
      <dgm:prSet presAssocID="{31EB9D22-1E4D-41F6-9010-284C319BC9B2}" presName="parentLeftMargin" presStyleLbl="node1" presStyleIdx="0" presStyleCnt="9"/>
      <dgm:spPr/>
      <dgm:t>
        <a:bodyPr/>
        <a:lstStyle/>
        <a:p>
          <a:pPr latinLnBrk="1"/>
          <a:endParaRPr lang="ko-KR" altLang="en-US"/>
        </a:p>
      </dgm:t>
    </dgm:pt>
    <dgm:pt modelId="{F02E046D-B770-48CD-BAAD-C85ADF8830B5}" type="pres">
      <dgm:prSet presAssocID="{31EB9D22-1E4D-41F6-9010-284C319BC9B2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AC7909D-199C-48EA-957A-01AC0CA33825}" type="pres">
      <dgm:prSet presAssocID="{31EB9D22-1E4D-41F6-9010-284C319BC9B2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18561E60-FAE8-4BCA-98AD-685DE84B6CFA}" type="pres">
      <dgm:prSet presAssocID="{31EB9D22-1E4D-41F6-9010-284C319BC9B2}" presName="childText" presStyleLbl="conFgAcc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B14E7C3-22A1-47A6-A874-4442E78CD220}" type="pres">
      <dgm:prSet presAssocID="{4D3A79E8-60C1-45A4-B89D-FC5264BDC433}" presName="spaceBetweenRectangles" presStyleCnt="0"/>
      <dgm:spPr/>
      <dgm:t>
        <a:bodyPr/>
        <a:lstStyle/>
        <a:p>
          <a:pPr latinLnBrk="1"/>
          <a:endParaRPr lang="ko-KR" altLang="en-US"/>
        </a:p>
      </dgm:t>
    </dgm:pt>
    <dgm:pt modelId="{3C8664D6-179E-498F-9D79-5FD822700097}" type="pres">
      <dgm:prSet presAssocID="{2CA19DD4-904A-47A5-BBF7-D47A1CB53B83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9E525C7F-F9AE-421B-AC65-1528A70EAA4D}" type="pres">
      <dgm:prSet presAssocID="{2CA19DD4-904A-47A5-BBF7-D47A1CB53B83}" presName="parentLeftMargin" presStyleLbl="node1" presStyleIdx="1" presStyleCnt="9"/>
      <dgm:spPr/>
      <dgm:t>
        <a:bodyPr/>
        <a:lstStyle/>
        <a:p>
          <a:pPr latinLnBrk="1"/>
          <a:endParaRPr lang="ko-KR" altLang="en-US"/>
        </a:p>
      </dgm:t>
    </dgm:pt>
    <dgm:pt modelId="{3EBCE2F5-918D-4E9A-81FC-48408CE1F51B}" type="pres">
      <dgm:prSet presAssocID="{2CA19DD4-904A-47A5-BBF7-D47A1CB53B83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013F98B-84AD-4344-A121-DECE37C8ED0D}" type="pres">
      <dgm:prSet presAssocID="{2CA19DD4-904A-47A5-BBF7-D47A1CB53B83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70959349-95E4-4A88-A876-1E9E49B2ECCE}" type="pres">
      <dgm:prSet presAssocID="{2CA19DD4-904A-47A5-BBF7-D47A1CB53B83}" presName="childText" presStyleLbl="conFgAcc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0E8C925-B638-416E-823A-8FA283ED4BCD}" type="pres">
      <dgm:prSet presAssocID="{C7456D8D-1360-4671-AB3B-C88F0769901B}" presName="spaceBetweenRectangles" presStyleCnt="0"/>
      <dgm:spPr/>
      <dgm:t>
        <a:bodyPr/>
        <a:lstStyle/>
        <a:p>
          <a:pPr latinLnBrk="1"/>
          <a:endParaRPr lang="ko-KR" altLang="en-US"/>
        </a:p>
      </dgm:t>
    </dgm:pt>
    <dgm:pt modelId="{1470FDE0-E235-4B49-ADCE-EA00903895FD}" type="pres">
      <dgm:prSet presAssocID="{D9580720-B4ED-4698-870A-DF60A8BC6934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B2F03CDC-4FDE-4CD1-AF41-F1A97E408680}" type="pres">
      <dgm:prSet presAssocID="{D9580720-B4ED-4698-870A-DF60A8BC6934}" presName="parentLeftMargin" presStyleLbl="node1" presStyleIdx="2" presStyleCnt="9"/>
      <dgm:spPr/>
      <dgm:t>
        <a:bodyPr/>
        <a:lstStyle/>
        <a:p>
          <a:pPr latinLnBrk="1"/>
          <a:endParaRPr lang="ko-KR" altLang="en-US"/>
        </a:p>
      </dgm:t>
    </dgm:pt>
    <dgm:pt modelId="{DF030EBB-08C2-4D11-9A23-2EF67913C434}" type="pres">
      <dgm:prSet presAssocID="{D9580720-B4ED-4698-870A-DF60A8BC6934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3F22A5C-B2D1-4C22-A8CC-523B6B8C73E4}" type="pres">
      <dgm:prSet presAssocID="{D9580720-B4ED-4698-870A-DF60A8BC6934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4C442A44-BC76-4540-A7ED-F3349510C860}" type="pres">
      <dgm:prSet presAssocID="{D9580720-B4ED-4698-870A-DF60A8BC6934}" presName="childText" presStyleLbl="conFgAcc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88064E4-D6F1-4C82-AD7F-36023BE59035}" type="pres">
      <dgm:prSet presAssocID="{2303630C-6DC4-4B41-8B1B-21B46C5D3868}" presName="spaceBetweenRectangles" presStyleCnt="0"/>
      <dgm:spPr/>
      <dgm:t>
        <a:bodyPr/>
        <a:lstStyle/>
        <a:p>
          <a:pPr latinLnBrk="1"/>
          <a:endParaRPr lang="ko-KR" altLang="en-US"/>
        </a:p>
      </dgm:t>
    </dgm:pt>
    <dgm:pt modelId="{61E03DB2-52FE-491B-932B-315F1168595A}" type="pres">
      <dgm:prSet presAssocID="{BBD8A847-6AE1-4B9F-BCBB-FD7CB105831B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D5374651-46E9-4AF3-BBEC-C74E93BBDD78}" type="pres">
      <dgm:prSet presAssocID="{BBD8A847-6AE1-4B9F-BCBB-FD7CB105831B}" presName="parentLeftMargin" presStyleLbl="node1" presStyleIdx="3" presStyleCnt="9"/>
      <dgm:spPr/>
      <dgm:t>
        <a:bodyPr/>
        <a:lstStyle/>
        <a:p>
          <a:pPr latinLnBrk="1"/>
          <a:endParaRPr lang="ko-KR" altLang="en-US"/>
        </a:p>
      </dgm:t>
    </dgm:pt>
    <dgm:pt modelId="{936B8659-62FE-47CE-A61C-E4E826ECF59C}" type="pres">
      <dgm:prSet presAssocID="{BBD8A847-6AE1-4B9F-BCBB-FD7CB105831B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EB1B341-2808-4BF4-8313-EAD58FC35F6B}" type="pres">
      <dgm:prSet presAssocID="{BBD8A847-6AE1-4B9F-BCBB-FD7CB105831B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0BD6299C-EB48-46A5-8094-50737A319542}" type="pres">
      <dgm:prSet presAssocID="{BBD8A847-6AE1-4B9F-BCBB-FD7CB105831B}" presName="childText" presStyleLbl="conFgAcc1" presStyleIdx="4" presStyleCnt="9" custLinFactNeighborX="-1460" custLinFactNeighborY="2211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171E4A3-285E-4094-AF9A-BD79A3571793}" type="pres">
      <dgm:prSet presAssocID="{D83B271C-0296-4EAA-BF48-ACF6EC727AA3}" presName="spaceBetweenRectangles" presStyleCnt="0"/>
      <dgm:spPr/>
      <dgm:t>
        <a:bodyPr/>
        <a:lstStyle/>
        <a:p>
          <a:pPr latinLnBrk="1"/>
          <a:endParaRPr lang="ko-KR" altLang="en-US"/>
        </a:p>
      </dgm:t>
    </dgm:pt>
    <dgm:pt modelId="{DC26FAAA-2401-40FB-B783-6DA6A6145468}" type="pres">
      <dgm:prSet presAssocID="{94B4CC5B-407D-4077-AECE-7A395F14511F}" presName="parentLin" presStyleCnt="0"/>
      <dgm:spPr/>
      <dgm:t>
        <a:bodyPr/>
        <a:lstStyle/>
        <a:p>
          <a:pPr latinLnBrk="1"/>
          <a:endParaRPr lang="ko-KR" altLang="en-US"/>
        </a:p>
      </dgm:t>
    </dgm:pt>
    <dgm:pt modelId="{DC6F063D-C40D-4323-856E-F8FE2BA0B8D6}" type="pres">
      <dgm:prSet presAssocID="{94B4CC5B-407D-4077-AECE-7A395F14511F}" presName="parentLeftMargin" presStyleLbl="node1" presStyleIdx="4" presStyleCnt="9"/>
      <dgm:spPr/>
      <dgm:t>
        <a:bodyPr/>
        <a:lstStyle/>
        <a:p>
          <a:pPr latinLnBrk="1"/>
          <a:endParaRPr lang="ko-KR" altLang="en-US"/>
        </a:p>
      </dgm:t>
    </dgm:pt>
    <dgm:pt modelId="{DEF80A25-7100-4DF6-A12F-0F8ED4500669}" type="pres">
      <dgm:prSet presAssocID="{94B4CC5B-407D-4077-AECE-7A395F14511F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E60DF4E-CF07-4AA2-8D98-782ADB08907A}" type="pres">
      <dgm:prSet presAssocID="{94B4CC5B-407D-4077-AECE-7A395F14511F}" presName="negativeSpace" presStyleCnt="0"/>
      <dgm:spPr/>
      <dgm:t>
        <a:bodyPr/>
        <a:lstStyle/>
        <a:p>
          <a:pPr latinLnBrk="1"/>
          <a:endParaRPr lang="ko-KR" altLang="en-US"/>
        </a:p>
      </dgm:t>
    </dgm:pt>
    <dgm:pt modelId="{1B35ECCA-F5F4-49E2-A62F-F2DACC9D3BEB}" type="pres">
      <dgm:prSet presAssocID="{94B4CC5B-407D-4077-AECE-7A395F14511F}" presName="childText" presStyleLbl="conFgAcc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600CE51-A7F2-4CE2-96FF-5D0926E0B9FF}" type="pres">
      <dgm:prSet presAssocID="{459920BB-52C2-4257-B328-468D6D96DD44}" presName="spaceBetweenRectangles" presStyleCnt="0"/>
      <dgm:spPr/>
    </dgm:pt>
    <dgm:pt modelId="{06F30DCF-D17C-407C-BD04-6C479B632880}" type="pres">
      <dgm:prSet presAssocID="{62538D49-125A-4B47-919A-F6B020496AB4}" presName="parentLin" presStyleCnt="0"/>
      <dgm:spPr/>
    </dgm:pt>
    <dgm:pt modelId="{C3B444B2-A60C-4CA4-AE19-11CA4F955DE2}" type="pres">
      <dgm:prSet presAssocID="{62538D49-125A-4B47-919A-F6B020496AB4}" presName="parentLeftMargin" presStyleLbl="node1" presStyleIdx="5" presStyleCnt="9"/>
      <dgm:spPr/>
      <dgm:t>
        <a:bodyPr/>
        <a:lstStyle/>
        <a:p>
          <a:pPr latinLnBrk="1"/>
          <a:endParaRPr lang="ko-KR" altLang="en-US"/>
        </a:p>
      </dgm:t>
    </dgm:pt>
    <dgm:pt modelId="{D8320D97-96B1-4C39-9CA5-FDAEFB01CEA5}" type="pres">
      <dgm:prSet presAssocID="{62538D49-125A-4B47-919A-F6B020496AB4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B7C0786-E0AF-49FE-9108-94E7CF7C2731}" type="pres">
      <dgm:prSet presAssocID="{62538D49-125A-4B47-919A-F6B020496AB4}" presName="negativeSpace" presStyleCnt="0"/>
      <dgm:spPr/>
    </dgm:pt>
    <dgm:pt modelId="{8CDE2553-4702-4589-B83A-ED47C8390451}" type="pres">
      <dgm:prSet presAssocID="{62538D49-125A-4B47-919A-F6B020496AB4}" presName="childText" presStyleLbl="conFgAcc1" presStyleIdx="6" presStyleCnt="9">
        <dgm:presLayoutVars>
          <dgm:bulletEnabled val="1"/>
        </dgm:presLayoutVars>
      </dgm:prSet>
      <dgm:spPr/>
    </dgm:pt>
    <dgm:pt modelId="{74FD57F5-3941-4230-9C79-9F17ABB2F14B}" type="pres">
      <dgm:prSet presAssocID="{3258B0D7-AD4D-46E0-9DF3-46DB030FC22B}" presName="spaceBetweenRectangles" presStyleCnt="0"/>
      <dgm:spPr/>
    </dgm:pt>
    <dgm:pt modelId="{16AC277C-D6E2-4D87-964A-7064B1D494BF}" type="pres">
      <dgm:prSet presAssocID="{AE7AE8C5-57B0-45B4-9CDB-5EF31CAD798C}" presName="parentLin" presStyleCnt="0"/>
      <dgm:spPr/>
    </dgm:pt>
    <dgm:pt modelId="{5A702591-EBE2-4A63-90E9-822A58AECCB8}" type="pres">
      <dgm:prSet presAssocID="{AE7AE8C5-57B0-45B4-9CDB-5EF31CAD798C}" presName="parentLeftMargin" presStyleLbl="node1" presStyleIdx="6" presStyleCnt="9"/>
      <dgm:spPr/>
      <dgm:t>
        <a:bodyPr/>
        <a:lstStyle/>
        <a:p>
          <a:pPr latinLnBrk="1"/>
          <a:endParaRPr lang="ko-KR" altLang="en-US"/>
        </a:p>
      </dgm:t>
    </dgm:pt>
    <dgm:pt modelId="{FBA8344E-0280-484E-AB2B-6707D6947A29}" type="pres">
      <dgm:prSet presAssocID="{AE7AE8C5-57B0-45B4-9CDB-5EF31CAD798C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3FF4F6B-4861-44FC-ACD1-419055983EBC}" type="pres">
      <dgm:prSet presAssocID="{AE7AE8C5-57B0-45B4-9CDB-5EF31CAD798C}" presName="negativeSpace" presStyleCnt="0"/>
      <dgm:spPr/>
    </dgm:pt>
    <dgm:pt modelId="{5F451B2F-1B46-43BB-A705-1DD54E5EF5C2}" type="pres">
      <dgm:prSet presAssocID="{AE7AE8C5-57B0-45B4-9CDB-5EF31CAD798C}" presName="childText" presStyleLbl="conFgAcc1" presStyleIdx="7" presStyleCnt="9">
        <dgm:presLayoutVars>
          <dgm:bulletEnabled val="1"/>
        </dgm:presLayoutVars>
      </dgm:prSet>
      <dgm:spPr/>
    </dgm:pt>
    <dgm:pt modelId="{137810CE-E0D2-4186-983B-90D4E484565B}" type="pres">
      <dgm:prSet presAssocID="{1F1339D3-33C8-4D54-8712-D034D880CF7C}" presName="spaceBetweenRectangles" presStyleCnt="0"/>
      <dgm:spPr/>
    </dgm:pt>
    <dgm:pt modelId="{9B195C4F-EDA2-41AD-84D5-375B2A2DD268}" type="pres">
      <dgm:prSet presAssocID="{A1D7FA3F-9346-48B1-BC01-163E2D9C6A6C}" presName="parentLin" presStyleCnt="0"/>
      <dgm:spPr/>
    </dgm:pt>
    <dgm:pt modelId="{68859462-2995-4EB2-899A-2D762A078B20}" type="pres">
      <dgm:prSet presAssocID="{A1D7FA3F-9346-48B1-BC01-163E2D9C6A6C}" presName="parentLeftMargin" presStyleLbl="node1" presStyleIdx="7" presStyleCnt="9"/>
      <dgm:spPr/>
      <dgm:t>
        <a:bodyPr/>
        <a:lstStyle/>
        <a:p>
          <a:pPr latinLnBrk="1"/>
          <a:endParaRPr lang="ko-KR" altLang="en-US"/>
        </a:p>
      </dgm:t>
    </dgm:pt>
    <dgm:pt modelId="{9EC7491D-9CE0-4A3D-BACD-EDD4840A4906}" type="pres">
      <dgm:prSet presAssocID="{A1D7FA3F-9346-48B1-BC01-163E2D9C6A6C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65EA8EC-45AB-4E65-818F-3000E38B3A15}" type="pres">
      <dgm:prSet presAssocID="{A1D7FA3F-9346-48B1-BC01-163E2D9C6A6C}" presName="negativeSpace" presStyleCnt="0"/>
      <dgm:spPr/>
    </dgm:pt>
    <dgm:pt modelId="{C3DCDE3A-86EC-40EA-856E-7BC49E39178F}" type="pres">
      <dgm:prSet presAssocID="{A1D7FA3F-9346-48B1-BC01-163E2D9C6A6C}" presName="childText" presStyleLbl="conFgAcc1" presStyleIdx="8" presStyleCnt="9">
        <dgm:presLayoutVars>
          <dgm:bulletEnabled val="1"/>
        </dgm:presLayoutVars>
      </dgm:prSet>
      <dgm:spPr/>
    </dgm:pt>
  </dgm:ptLst>
  <dgm:cxnLst>
    <dgm:cxn modelId="{A8FD2B1B-0F8D-44BD-8336-61A32F065BC7}" type="presOf" srcId="{A1D7FA3F-9346-48B1-BC01-163E2D9C6A6C}" destId="{9EC7491D-9CE0-4A3D-BACD-EDD4840A4906}" srcOrd="1" destOrd="0" presId="urn:microsoft.com/office/officeart/2005/8/layout/list1"/>
    <dgm:cxn modelId="{05A73067-300D-4C0A-8EBA-762263953690}" srcId="{0595AC42-2D7A-47B9-B964-5D4FAA47E52D}" destId="{25D1B46A-6E9D-4BBE-BE7A-03577C0CFAB7}" srcOrd="0" destOrd="0" parTransId="{233C1787-41DF-4F88-B160-E18BF864E8F4}" sibTransId="{0A9E73B5-943B-40AC-9A3F-E9F1FE3FAC6D}"/>
    <dgm:cxn modelId="{F2C3A24B-084F-4048-A521-DDF645BEE1AE}" type="presOf" srcId="{31EB9D22-1E4D-41F6-9010-284C319BC9B2}" destId="{F02E046D-B770-48CD-BAAD-C85ADF8830B5}" srcOrd="1" destOrd="0" presId="urn:microsoft.com/office/officeart/2005/8/layout/list1"/>
    <dgm:cxn modelId="{C01C0463-2B32-433F-8EA2-620ABC278EE1}" type="presOf" srcId="{2CA19DD4-904A-47A5-BBF7-D47A1CB53B83}" destId="{9E525C7F-F9AE-421B-AC65-1528A70EAA4D}" srcOrd="0" destOrd="0" presId="urn:microsoft.com/office/officeart/2005/8/layout/list1"/>
    <dgm:cxn modelId="{ADEFD3E7-03CB-42A5-A40C-4DE2D3287F9E}" srcId="{0595AC42-2D7A-47B9-B964-5D4FAA47E52D}" destId="{31EB9D22-1E4D-41F6-9010-284C319BC9B2}" srcOrd="1" destOrd="0" parTransId="{184961E4-8149-41D6-ADAB-7FE1C8DDA2B8}" sibTransId="{4D3A79E8-60C1-45A4-B89D-FC5264BDC433}"/>
    <dgm:cxn modelId="{51653F44-72EF-4EB4-95FA-71A3B616C74E}" type="presOf" srcId="{25D1B46A-6E9D-4BBE-BE7A-03577C0CFAB7}" destId="{B46B51BE-5FF5-4C30-A94B-3B6617D32915}" srcOrd="0" destOrd="0" presId="urn:microsoft.com/office/officeart/2005/8/layout/list1"/>
    <dgm:cxn modelId="{94A0A84B-857E-4E40-93E5-BBDF28661EED}" type="presOf" srcId="{A1D7FA3F-9346-48B1-BC01-163E2D9C6A6C}" destId="{68859462-2995-4EB2-899A-2D762A078B20}" srcOrd="0" destOrd="0" presId="urn:microsoft.com/office/officeart/2005/8/layout/list1"/>
    <dgm:cxn modelId="{BD7CA4D6-2375-45A3-BA4B-68AA8ED286BA}" srcId="{0595AC42-2D7A-47B9-B964-5D4FAA47E52D}" destId="{BBD8A847-6AE1-4B9F-BCBB-FD7CB105831B}" srcOrd="4" destOrd="0" parTransId="{02B886AE-5D80-4B40-9D28-7745E0CBEEF2}" sibTransId="{D83B271C-0296-4EAA-BF48-ACF6EC727AA3}"/>
    <dgm:cxn modelId="{64B9FB64-EAE0-4EC5-9765-AC6AC724EAF5}" type="presOf" srcId="{62538D49-125A-4B47-919A-F6B020496AB4}" destId="{C3B444B2-A60C-4CA4-AE19-11CA4F955DE2}" srcOrd="0" destOrd="0" presId="urn:microsoft.com/office/officeart/2005/8/layout/list1"/>
    <dgm:cxn modelId="{DD6BB373-09C1-4375-8CD0-D53D26DA2B79}" type="presOf" srcId="{D9580720-B4ED-4698-870A-DF60A8BC6934}" destId="{DF030EBB-08C2-4D11-9A23-2EF67913C434}" srcOrd="1" destOrd="0" presId="urn:microsoft.com/office/officeart/2005/8/layout/list1"/>
    <dgm:cxn modelId="{F6EEF7E6-B10D-4FA9-B1E7-C24B1EF73465}" type="presOf" srcId="{94B4CC5B-407D-4077-AECE-7A395F14511F}" destId="{DEF80A25-7100-4DF6-A12F-0F8ED4500669}" srcOrd="1" destOrd="0" presId="urn:microsoft.com/office/officeart/2005/8/layout/list1"/>
    <dgm:cxn modelId="{63122626-1265-4A04-AFB4-5CD3A0D1D991}" type="presOf" srcId="{BBD8A847-6AE1-4B9F-BCBB-FD7CB105831B}" destId="{D5374651-46E9-4AF3-BBEC-C74E93BBDD78}" srcOrd="0" destOrd="0" presId="urn:microsoft.com/office/officeart/2005/8/layout/list1"/>
    <dgm:cxn modelId="{5CFDA4F4-0F5E-432A-8EE6-6290AAD0ACC2}" type="presOf" srcId="{31EB9D22-1E4D-41F6-9010-284C319BC9B2}" destId="{65F98127-CE8F-490A-9240-59CD46BA28CF}" srcOrd="0" destOrd="0" presId="urn:microsoft.com/office/officeart/2005/8/layout/list1"/>
    <dgm:cxn modelId="{77B2CA2E-5439-44EC-A899-2A0E46DBFEB9}" type="presOf" srcId="{0595AC42-2D7A-47B9-B964-5D4FAA47E52D}" destId="{F37BBDD6-2917-4B54-BC94-D7BF4CE902EE}" srcOrd="0" destOrd="0" presId="urn:microsoft.com/office/officeart/2005/8/layout/list1"/>
    <dgm:cxn modelId="{0D8CF872-D3E7-4260-9237-7C3B52C1AC70}" srcId="{0595AC42-2D7A-47B9-B964-5D4FAA47E52D}" destId="{2CA19DD4-904A-47A5-BBF7-D47A1CB53B83}" srcOrd="2" destOrd="0" parTransId="{4B6FFDFD-07FA-467D-B6C8-AD3A6B67FEC3}" sibTransId="{C7456D8D-1360-4671-AB3B-C88F0769901B}"/>
    <dgm:cxn modelId="{62F78EA4-BA7E-4844-8443-7F02FC83D3A4}" type="presOf" srcId="{D9580720-B4ED-4698-870A-DF60A8BC6934}" destId="{B2F03CDC-4FDE-4CD1-AF41-F1A97E408680}" srcOrd="0" destOrd="0" presId="urn:microsoft.com/office/officeart/2005/8/layout/list1"/>
    <dgm:cxn modelId="{757AA55D-7180-4E2F-8FEC-20C869BC0DD4}" type="presOf" srcId="{AE7AE8C5-57B0-45B4-9CDB-5EF31CAD798C}" destId="{FBA8344E-0280-484E-AB2B-6707D6947A29}" srcOrd="1" destOrd="0" presId="urn:microsoft.com/office/officeart/2005/8/layout/list1"/>
    <dgm:cxn modelId="{4CCF4935-FB76-4123-87ED-8CD190DC5831}" srcId="{0595AC42-2D7A-47B9-B964-5D4FAA47E52D}" destId="{62538D49-125A-4B47-919A-F6B020496AB4}" srcOrd="6" destOrd="0" parTransId="{8156853D-16F0-4EBD-8477-21C72214EA7D}" sibTransId="{3258B0D7-AD4D-46E0-9DF3-46DB030FC22B}"/>
    <dgm:cxn modelId="{5B1E0841-69EC-4600-A8B9-F9B36573E600}" type="presOf" srcId="{BBD8A847-6AE1-4B9F-BCBB-FD7CB105831B}" destId="{936B8659-62FE-47CE-A61C-E4E826ECF59C}" srcOrd="1" destOrd="0" presId="urn:microsoft.com/office/officeart/2005/8/layout/list1"/>
    <dgm:cxn modelId="{6A1A04DA-752F-4763-B3A3-792B20956DF2}" type="presOf" srcId="{62538D49-125A-4B47-919A-F6B020496AB4}" destId="{D8320D97-96B1-4C39-9CA5-FDAEFB01CEA5}" srcOrd="1" destOrd="0" presId="urn:microsoft.com/office/officeart/2005/8/layout/list1"/>
    <dgm:cxn modelId="{635944B2-C771-4BED-AB12-CB4ADC8945AB}" srcId="{0595AC42-2D7A-47B9-B964-5D4FAA47E52D}" destId="{D9580720-B4ED-4698-870A-DF60A8BC6934}" srcOrd="3" destOrd="0" parTransId="{98088426-0429-4D72-8545-995400FD0C2E}" sibTransId="{2303630C-6DC4-4B41-8B1B-21B46C5D3868}"/>
    <dgm:cxn modelId="{C67C94CF-E5B4-4B69-83D7-6096791F7070}" srcId="{0595AC42-2D7A-47B9-B964-5D4FAA47E52D}" destId="{AE7AE8C5-57B0-45B4-9CDB-5EF31CAD798C}" srcOrd="7" destOrd="0" parTransId="{4AB26354-3BCB-45C5-9E64-87627BC70C88}" sibTransId="{1F1339D3-33C8-4D54-8712-D034D880CF7C}"/>
    <dgm:cxn modelId="{1A38C107-D05F-4A16-9AB1-0D77BA1D9CD2}" type="presOf" srcId="{25D1B46A-6E9D-4BBE-BE7A-03577C0CFAB7}" destId="{9B260C2D-658D-4CE9-A1DF-EF82ED7ABE79}" srcOrd="1" destOrd="0" presId="urn:microsoft.com/office/officeart/2005/8/layout/list1"/>
    <dgm:cxn modelId="{8B69C3D9-83B3-4402-8818-32E60691EF57}" type="presOf" srcId="{AE7AE8C5-57B0-45B4-9CDB-5EF31CAD798C}" destId="{5A702591-EBE2-4A63-90E9-822A58AECCB8}" srcOrd="0" destOrd="0" presId="urn:microsoft.com/office/officeart/2005/8/layout/list1"/>
    <dgm:cxn modelId="{79AA5A3F-91C3-4777-AEB8-05E3AF6B5ACD}" srcId="{0595AC42-2D7A-47B9-B964-5D4FAA47E52D}" destId="{94B4CC5B-407D-4077-AECE-7A395F14511F}" srcOrd="5" destOrd="0" parTransId="{7DEDEF17-DEE8-4D5B-A81F-89A9361E388D}" sibTransId="{459920BB-52C2-4257-B328-468D6D96DD44}"/>
    <dgm:cxn modelId="{0F955738-AEF7-4B5F-84BA-78CBA84BA725}" type="presOf" srcId="{94B4CC5B-407D-4077-AECE-7A395F14511F}" destId="{DC6F063D-C40D-4323-856E-F8FE2BA0B8D6}" srcOrd="0" destOrd="0" presId="urn:microsoft.com/office/officeart/2005/8/layout/list1"/>
    <dgm:cxn modelId="{7FCE2FD9-FC61-4844-881D-A18DF9834496}" srcId="{0595AC42-2D7A-47B9-B964-5D4FAA47E52D}" destId="{A1D7FA3F-9346-48B1-BC01-163E2D9C6A6C}" srcOrd="8" destOrd="0" parTransId="{9E47A2F6-807B-443D-A453-E79FED815946}" sibTransId="{2EA7E392-707A-40B8-B447-1C23787E230B}"/>
    <dgm:cxn modelId="{9A3F4D8F-F3C5-4BF3-8F00-81BAE7D5E152}" type="presOf" srcId="{2CA19DD4-904A-47A5-BBF7-D47A1CB53B83}" destId="{3EBCE2F5-918D-4E9A-81FC-48408CE1F51B}" srcOrd="1" destOrd="0" presId="urn:microsoft.com/office/officeart/2005/8/layout/list1"/>
    <dgm:cxn modelId="{2478B7E8-E8D3-42FF-90DD-51D556B2CAD4}" type="presParOf" srcId="{F37BBDD6-2917-4B54-BC94-D7BF4CE902EE}" destId="{FD907095-E6FB-4D6D-8B01-8E0A056AF76B}" srcOrd="0" destOrd="0" presId="urn:microsoft.com/office/officeart/2005/8/layout/list1"/>
    <dgm:cxn modelId="{B7BDABEA-FA79-4E6D-8F10-1F54B78A590F}" type="presParOf" srcId="{FD907095-E6FB-4D6D-8B01-8E0A056AF76B}" destId="{B46B51BE-5FF5-4C30-A94B-3B6617D32915}" srcOrd="0" destOrd="0" presId="urn:microsoft.com/office/officeart/2005/8/layout/list1"/>
    <dgm:cxn modelId="{A38471AE-D481-438D-AADB-9F3E4AE0B836}" type="presParOf" srcId="{FD907095-E6FB-4D6D-8B01-8E0A056AF76B}" destId="{9B260C2D-658D-4CE9-A1DF-EF82ED7ABE79}" srcOrd="1" destOrd="0" presId="urn:microsoft.com/office/officeart/2005/8/layout/list1"/>
    <dgm:cxn modelId="{FDA7F27D-5B90-420B-B23B-F66CB1769365}" type="presParOf" srcId="{F37BBDD6-2917-4B54-BC94-D7BF4CE902EE}" destId="{C08A1D9A-D67E-44D5-81AE-78BA3975EF8B}" srcOrd="1" destOrd="0" presId="urn:microsoft.com/office/officeart/2005/8/layout/list1"/>
    <dgm:cxn modelId="{2BE7A548-7292-4290-88AF-6B1B8093C95B}" type="presParOf" srcId="{F37BBDD6-2917-4B54-BC94-D7BF4CE902EE}" destId="{7C76A352-1F8E-4C71-A175-8BD35D4A4020}" srcOrd="2" destOrd="0" presId="urn:microsoft.com/office/officeart/2005/8/layout/list1"/>
    <dgm:cxn modelId="{8CD50259-B57D-4EE9-9235-13B762A6D2FF}" type="presParOf" srcId="{F37BBDD6-2917-4B54-BC94-D7BF4CE902EE}" destId="{218D0E94-678D-47E0-B3B9-5D907643C923}" srcOrd="3" destOrd="0" presId="urn:microsoft.com/office/officeart/2005/8/layout/list1"/>
    <dgm:cxn modelId="{A172E469-400C-4969-A7DB-71CB38D48C6A}" type="presParOf" srcId="{F37BBDD6-2917-4B54-BC94-D7BF4CE902EE}" destId="{0EEE9974-DE44-4811-8430-004CB92307D4}" srcOrd="4" destOrd="0" presId="urn:microsoft.com/office/officeart/2005/8/layout/list1"/>
    <dgm:cxn modelId="{B647F493-76CC-45AB-9C39-816C5FCB989E}" type="presParOf" srcId="{0EEE9974-DE44-4811-8430-004CB92307D4}" destId="{65F98127-CE8F-490A-9240-59CD46BA28CF}" srcOrd="0" destOrd="0" presId="urn:microsoft.com/office/officeart/2005/8/layout/list1"/>
    <dgm:cxn modelId="{FEB129AC-897B-46C1-9E83-7CCDA69CBE7B}" type="presParOf" srcId="{0EEE9974-DE44-4811-8430-004CB92307D4}" destId="{F02E046D-B770-48CD-BAAD-C85ADF8830B5}" srcOrd="1" destOrd="0" presId="urn:microsoft.com/office/officeart/2005/8/layout/list1"/>
    <dgm:cxn modelId="{661CE0DD-9818-4C30-A833-22479243EDBB}" type="presParOf" srcId="{F37BBDD6-2917-4B54-BC94-D7BF4CE902EE}" destId="{FAC7909D-199C-48EA-957A-01AC0CA33825}" srcOrd="5" destOrd="0" presId="urn:microsoft.com/office/officeart/2005/8/layout/list1"/>
    <dgm:cxn modelId="{D04E8FA8-9D80-4A57-AAB6-1606511BF5D1}" type="presParOf" srcId="{F37BBDD6-2917-4B54-BC94-D7BF4CE902EE}" destId="{18561E60-FAE8-4BCA-98AD-685DE84B6CFA}" srcOrd="6" destOrd="0" presId="urn:microsoft.com/office/officeart/2005/8/layout/list1"/>
    <dgm:cxn modelId="{F2A1B65E-B825-41BA-AE83-A62054E4CCA6}" type="presParOf" srcId="{F37BBDD6-2917-4B54-BC94-D7BF4CE902EE}" destId="{0B14E7C3-22A1-47A6-A874-4442E78CD220}" srcOrd="7" destOrd="0" presId="urn:microsoft.com/office/officeart/2005/8/layout/list1"/>
    <dgm:cxn modelId="{3785D025-3179-4E8C-BDDA-9509CE3BBF8E}" type="presParOf" srcId="{F37BBDD6-2917-4B54-BC94-D7BF4CE902EE}" destId="{3C8664D6-179E-498F-9D79-5FD822700097}" srcOrd="8" destOrd="0" presId="urn:microsoft.com/office/officeart/2005/8/layout/list1"/>
    <dgm:cxn modelId="{F98B644F-B315-45C4-A3BB-3908DE712E2F}" type="presParOf" srcId="{3C8664D6-179E-498F-9D79-5FD822700097}" destId="{9E525C7F-F9AE-421B-AC65-1528A70EAA4D}" srcOrd="0" destOrd="0" presId="urn:microsoft.com/office/officeart/2005/8/layout/list1"/>
    <dgm:cxn modelId="{562025D6-6873-4E52-9A9C-9764EC922F27}" type="presParOf" srcId="{3C8664D6-179E-498F-9D79-5FD822700097}" destId="{3EBCE2F5-918D-4E9A-81FC-48408CE1F51B}" srcOrd="1" destOrd="0" presId="urn:microsoft.com/office/officeart/2005/8/layout/list1"/>
    <dgm:cxn modelId="{F71453D5-C95D-4013-94E3-E868CDD61609}" type="presParOf" srcId="{F37BBDD6-2917-4B54-BC94-D7BF4CE902EE}" destId="{8013F98B-84AD-4344-A121-DECE37C8ED0D}" srcOrd="9" destOrd="0" presId="urn:microsoft.com/office/officeart/2005/8/layout/list1"/>
    <dgm:cxn modelId="{3D941FAD-1263-4113-9ABF-AB9C5838A191}" type="presParOf" srcId="{F37BBDD6-2917-4B54-BC94-D7BF4CE902EE}" destId="{70959349-95E4-4A88-A876-1E9E49B2ECCE}" srcOrd="10" destOrd="0" presId="urn:microsoft.com/office/officeart/2005/8/layout/list1"/>
    <dgm:cxn modelId="{1BEEA3B3-5AEA-4820-AABF-646B38E1C654}" type="presParOf" srcId="{F37BBDD6-2917-4B54-BC94-D7BF4CE902EE}" destId="{40E8C925-B638-416E-823A-8FA283ED4BCD}" srcOrd="11" destOrd="0" presId="urn:microsoft.com/office/officeart/2005/8/layout/list1"/>
    <dgm:cxn modelId="{C8DD38EC-9274-4B52-9CCD-02F1876352D5}" type="presParOf" srcId="{F37BBDD6-2917-4B54-BC94-D7BF4CE902EE}" destId="{1470FDE0-E235-4B49-ADCE-EA00903895FD}" srcOrd="12" destOrd="0" presId="urn:microsoft.com/office/officeart/2005/8/layout/list1"/>
    <dgm:cxn modelId="{03A52849-9E12-4D6B-B2FB-8479E66F1A47}" type="presParOf" srcId="{1470FDE0-E235-4B49-ADCE-EA00903895FD}" destId="{B2F03CDC-4FDE-4CD1-AF41-F1A97E408680}" srcOrd="0" destOrd="0" presId="urn:microsoft.com/office/officeart/2005/8/layout/list1"/>
    <dgm:cxn modelId="{6B0DAA38-185B-49C8-8620-5A0575866E1C}" type="presParOf" srcId="{1470FDE0-E235-4B49-ADCE-EA00903895FD}" destId="{DF030EBB-08C2-4D11-9A23-2EF67913C434}" srcOrd="1" destOrd="0" presId="urn:microsoft.com/office/officeart/2005/8/layout/list1"/>
    <dgm:cxn modelId="{76A8AE85-BBF1-4EFA-97A3-9CE499708E44}" type="presParOf" srcId="{F37BBDD6-2917-4B54-BC94-D7BF4CE902EE}" destId="{53F22A5C-B2D1-4C22-A8CC-523B6B8C73E4}" srcOrd="13" destOrd="0" presId="urn:microsoft.com/office/officeart/2005/8/layout/list1"/>
    <dgm:cxn modelId="{3C15A8A9-C6E8-4E89-B365-3FD5E2A22848}" type="presParOf" srcId="{F37BBDD6-2917-4B54-BC94-D7BF4CE902EE}" destId="{4C442A44-BC76-4540-A7ED-F3349510C860}" srcOrd="14" destOrd="0" presId="urn:microsoft.com/office/officeart/2005/8/layout/list1"/>
    <dgm:cxn modelId="{225BB66E-01AE-45B4-8B3A-EA7515AE4D1C}" type="presParOf" srcId="{F37BBDD6-2917-4B54-BC94-D7BF4CE902EE}" destId="{B88064E4-D6F1-4C82-AD7F-36023BE59035}" srcOrd="15" destOrd="0" presId="urn:microsoft.com/office/officeart/2005/8/layout/list1"/>
    <dgm:cxn modelId="{2632BDA9-3FF8-4CA8-9BFF-37043D013510}" type="presParOf" srcId="{F37BBDD6-2917-4B54-BC94-D7BF4CE902EE}" destId="{61E03DB2-52FE-491B-932B-315F1168595A}" srcOrd="16" destOrd="0" presId="urn:microsoft.com/office/officeart/2005/8/layout/list1"/>
    <dgm:cxn modelId="{0AFE8B3A-A69E-4FDC-8281-B97AC3DABBF5}" type="presParOf" srcId="{61E03DB2-52FE-491B-932B-315F1168595A}" destId="{D5374651-46E9-4AF3-BBEC-C74E93BBDD78}" srcOrd="0" destOrd="0" presId="urn:microsoft.com/office/officeart/2005/8/layout/list1"/>
    <dgm:cxn modelId="{ACCDBEEE-25CF-4F54-BF1E-DED07134D0D8}" type="presParOf" srcId="{61E03DB2-52FE-491B-932B-315F1168595A}" destId="{936B8659-62FE-47CE-A61C-E4E826ECF59C}" srcOrd="1" destOrd="0" presId="urn:microsoft.com/office/officeart/2005/8/layout/list1"/>
    <dgm:cxn modelId="{2E076C47-DFB5-4A76-937E-B5468968CA25}" type="presParOf" srcId="{F37BBDD6-2917-4B54-BC94-D7BF4CE902EE}" destId="{EEB1B341-2808-4BF4-8313-EAD58FC35F6B}" srcOrd="17" destOrd="0" presId="urn:microsoft.com/office/officeart/2005/8/layout/list1"/>
    <dgm:cxn modelId="{D13CE02A-371C-47B2-A043-0898B74E32F9}" type="presParOf" srcId="{F37BBDD6-2917-4B54-BC94-D7BF4CE902EE}" destId="{0BD6299C-EB48-46A5-8094-50737A319542}" srcOrd="18" destOrd="0" presId="urn:microsoft.com/office/officeart/2005/8/layout/list1"/>
    <dgm:cxn modelId="{856298F8-C605-41E2-8DCB-C176CF89D136}" type="presParOf" srcId="{F37BBDD6-2917-4B54-BC94-D7BF4CE902EE}" destId="{C171E4A3-285E-4094-AF9A-BD79A3571793}" srcOrd="19" destOrd="0" presId="urn:microsoft.com/office/officeart/2005/8/layout/list1"/>
    <dgm:cxn modelId="{73ADF7B6-3530-4535-81E0-1929B3FB2211}" type="presParOf" srcId="{F37BBDD6-2917-4B54-BC94-D7BF4CE902EE}" destId="{DC26FAAA-2401-40FB-B783-6DA6A6145468}" srcOrd="20" destOrd="0" presId="urn:microsoft.com/office/officeart/2005/8/layout/list1"/>
    <dgm:cxn modelId="{9F0404AD-5DDB-4C70-A9CD-8E6143B0849C}" type="presParOf" srcId="{DC26FAAA-2401-40FB-B783-6DA6A6145468}" destId="{DC6F063D-C40D-4323-856E-F8FE2BA0B8D6}" srcOrd="0" destOrd="0" presId="urn:microsoft.com/office/officeart/2005/8/layout/list1"/>
    <dgm:cxn modelId="{67E27535-3DD4-4F8B-BE91-E28107AC23B1}" type="presParOf" srcId="{DC26FAAA-2401-40FB-B783-6DA6A6145468}" destId="{DEF80A25-7100-4DF6-A12F-0F8ED4500669}" srcOrd="1" destOrd="0" presId="urn:microsoft.com/office/officeart/2005/8/layout/list1"/>
    <dgm:cxn modelId="{C6917810-8E91-4556-A5B5-F427720BD455}" type="presParOf" srcId="{F37BBDD6-2917-4B54-BC94-D7BF4CE902EE}" destId="{3E60DF4E-CF07-4AA2-8D98-782ADB08907A}" srcOrd="21" destOrd="0" presId="urn:microsoft.com/office/officeart/2005/8/layout/list1"/>
    <dgm:cxn modelId="{0EEE88CF-6308-4128-B7DD-672611B19822}" type="presParOf" srcId="{F37BBDD6-2917-4B54-BC94-D7BF4CE902EE}" destId="{1B35ECCA-F5F4-49E2-A62F-F2DACC9D3BEB}" srcOrd="22" destOrd="0" presId="urn:microsoft.com/office/officeart/2005/8/layout/list1"/>
    <dgm:cxn modelId="{5AA17FA7-C341-486A-9C10-B85367C8F3AA}" type="presParOf" srcId="{F37BBDD6-2917-4B54-BC94-D7BF4CE902EE}" destId="{5600CE51-A7F2-4CE2-96FF-5D0926E0B9FF}" srcOrd="23" destOrd="0" presId="urn:microsoft.com/office/officeart/2005/8/layout/list1"/>
    <dgm:cxn modelId="{1CB8546F-DCAF-4FDD-A535-AE69C870E2F8}" type="presParOf" srcId="{F37BBDD6-2917-4B54-BC94-D7BF4CE902EE}" destId="{06F30DCF-D17C-407C-BD04-6C479B632880}" srcOrd="24" destOrd="0" presId="urn:microsoft.com/office/officeart/2005/8/layout/list1"/>
    <dgm:cxn modelId="{C58AFCD7-1828-4B9E-BEF8-16EDA3C85D19}" type="presParOf" srcId="{06F30DCF-D17C-407C-BD04-6C479B632880}" destId="{C3B444B2-A60C-4CA4-AE19-11CA4F955DE2}" srcOrd="0" destOrd="0" presId="urn:microsoft.com/office/officeart/2005/8/layout/list1"/>
    <dgm:cxn modelId="{55CCE803-A464-43A0-AB9B-80DAC3E96D02}" type="presParOf" srcId="{06F30DCF-D17C-407C-BD04-6C479B632880}" destId="{D8320D97-96B1-4C39-9CA5-FDAEFB01CEA5}" srcOrd="1" destOrd="0" presId="urn:microsoft.com/office/officeart/2005/8/layout/list1"/>
    <dgm:cxn modelId="{EEA9B2F9-E442-44DB-9DD3-34B36FE806A3}" type="presParOf" srcId="{F37BBDD6-2917-4B54-BC94-D7BF4CE902EE}" destId="{5B7C0786-E0AF-49FE-9108-94E7CF7C2731}" srcOrd="25" destOrd="0" presId="urn:microsoft.com/office/officeart/2005/8/layout/list1"/>
    <dgm:cxn modelId="{74144153-65B9-4FC4-91AC-E30705D2B74F}" type="presParOf" srcId="{F37BBDD6-2917-4B54-BC94-D7BF4CE902EE}" destId="{8CDE2553-4702-4589-B83A-ED47C8390451}" srcOrd="26" destOrd="0" presId="urn:microsoft.com/office/officeart/2005/8/layout/list1"/>
    <dgm:cxn modelId="{3E9B5F13-2834-4674-9537-9EC9C26E9C5C}" type="presParOf" srcId="{F37BBDD6-2917-4B54-BC94-D7BF4CE902EE}" destId="{74FD57F5-3941-4230-9C79-9F17ABB2F14B}" srcOrd="27" destOrd="0" presId="urn:microsoft.com/office/officeart/2005/8/layout/list1"/>
    <dgm:cxn modelId="{0E0FE831-7927-44E0-97A0-6ACBA769505C}" type="presParOf" srcId="{F37BBDD6-2917-4B54-BC94-D7BF4CE902EE}" destId="{16AC277C-D6E2-4D87-964A-7064B1D494BF}" srcOrd="28" destOrd="0" presId="urn:microsoft.com/office/officeart/2005/8/layout/list1"/>
    <dgm:cxn modelId="{5C5ED156-3E05-427D-B3FA-70B1BAA0BD59}" type="presParOf" srcId="{16AC277C-D6E2-4D87-964A-7064B1D494BF}" destId="{5A702591-EBE2-4A63-90E9-822A58AECCB8}" srcOrd="0" destOrd="0" presId="urn:microsoft.com/office/officeart/2005/8/layout/list1"/>
    <dgm:cxn modelId="{4E50DF31-AAEB-4433-B6B9-6FA4C2D191DB}" type="presParOf" srcId="{16AC277C-D6E2-4D87-964A-7064B1D494BF}" destId="{FBA8344E-0280-484E-AB2B-6707D6947A29}" srcOrd="1" destOrd="0" presId="urn:microsoft.com/office/officeart/2005/8/layout/list1"/>
    <dgm:cxn modelId="{322D2F4B-ED1F-4A51-AF99-1CA6514C6EBB}" type="presParOf" srcId="{F37BBDD6-2917-4B54-BC94-D7BF4CE902EE}" destId="{13FF4F6B-4861-44FC-ACD1-419055983EBC}" srcOrd="29" destOrd="0" presId="urn:microsoft.com/office/officeart/2005/8/layout/list1"/>
    <dgm:cxn modelId="{895FE516-AE78-4F29-9E48-C8A4AB111140}" type="presParOf" srcId="{F37BBDD6-2917-4B54-BC94-D7BF4CE902EE}" destId="{5F451B2F-1B46-43BB-A705-1DD54E5EF5C2}" srcOrd="30" destOrd="0" presId="urn:microsoft.com/office/officeart/2005/8/layout/list1"/>
    <dgm:cxn modelId="{44B8311A-B2AF-4DF2-9589-D8CF7CA14292}" type="presParOf" srcId="{F37BBDD6-2917-4B54-BC94-D7BF4CE902EE}" destId="{137810CE-E0D2-4186-983B-90D4E484565B}" srcOrd="31" destOrd="0" presId="urn:microsoft.com/office/officeart/2005/8/layout/list1"/>
    <dgm:cxn modelId="{4880541F-E444-41C3-AED1-DF84206987F9}" type="presParOf" srcId="{F37BBDD6-2917-4B54-BC94-D7BF4CE902EE}" destId="{9B195C4F-EDA2-41AD-84D5-375B2A2DD268}" srcOrd="32" destOrd="0" presId="urn:microsoft.com/office/officeart/2005/8/layout/list1"/>
    <dgm:cxn modelId="{283D6886-42F2-4B62-B779-F807EE93B8F8}" type="presParOf" srcId="{9B195C4F-EDA2-41AD-84D5-375B2A2DD268}" destId="{68859462-2995-4EB2-899A-2D762A078B20}" srcOrd="0" destOrd="0" presId="urn:microsoft.com/office/officeart/2005/8/layout/list1"/>
    <dgm:cxn modelId="{03B48352-4FB9-44AD-BB10-8636BC04F4C5}" type="presParOf" srcId="{9B195C4F-EDA2-41AD-84D5-375B2A2DD268}" destId="{9EC7491D-9CE0-4A3D-BACD-EDD4840A4906}" srcOrd="1" destOrd="0" presId="urn:microsoft.com/office/officeart/2005/8/layout/list1"/>
    <dgm:cxn modelId="{06F5927E-38C4-41E6-987A-2092B9152B5D}" type="presParOf" srcId="{F37BBDD6-2917-4B54-BC94-D7BF4CE902EE}" destId="{065EA8EC-45AB-4E65-818F-3000E38B3A15}" srcOrd="33" destOrd="0" presId="urn:microsoft.com/office/officeart/2005/8/layout/list1"/>
    <dgm:cxn modelId="{493AC662-8912-4F15-8E9E-8AB88D844974}" type="presParOf" srcId="{F37BBDD6-2917-4B54-BC94-D7BF4CE902EE}" destId="{C3DCDE3A-86EC-40EA-856E-7BC49E39178F}" srcOrd="34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2E894-D20F-4A26-88BA-E946493C0FFD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A524A-37C8-428F-9646-0C654FA3D0D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0F0D02-1689-4E38-91EC-DEA5A3D85C6A}" type="slidenum">
              <a:rPr lang="en-US" altLang="ko-KR"/>
              <a:pPr/>
              <a:t>18</a:t>
            </a:fld>
            <a:endParaRPr lang="en-US" altLang="ko-KR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ko-KR" dirty="0" smtClean="0">
              <a:latin typeface="±¼¸²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 userDrawn="1"/>
        </p:nvGrpSpPr>
        <p:grpSpPr>
          <a:xfrm>
            <a:off x="0" y="857232"/>
            <a:ext cx="9144000" cy="5072098"/>
            <a:chOff x="0" y="357166"/>
            <a:chExt cx="9144000" cy="5072098"/>
          </a:xfrm>
        </p:grpSpPr>
        <p:sp>
          <p:nvSpPr>
            <p:cNvPr id="12" name="직사각형 11"/>
            <p:cNvSpPr/>
            <p:nvPr/>
          </p:nvSpPr>
          <p:spPr>
            <a:xfrm>
              <a:off x="0" y="428604"/>
              <a:ext cx="9144000" cy="5000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3" name="그룹 7"/>
            <p:cNvGrpSpPr/>
            <p:nvPr/>
          </p:nvGrpSpPr>
          <p:grpSpPr>
            <a:xfrm>
              <a:off x="0" y="357166"/>
              <a:ext cx="9144000" cy="215416"/>
              <a:chOff x="0" y="357166"/>
              <a:chExt cx="9144000" cy="215416"/>
            </a:xfrm>
          </p:grpSpPr>
          <p:sp>
            <p:nvSpPr>
              <p:cNvPr id="14" name="직사각형 13"/>
              <p:cNvSpPr/>
              <p:nvPr/>
            </p:nvSpPr>
            <p:spPr>
              <a:xfrm>
                <a:off x="0" y="357166"/>
                <a:ext cx="6429388" cy="214314"/>
              </a:xfrm>
              <a:prstGeom prst="rect">
                <a:avLst/>
              </a:prstGeom>
              <a:solidFill>
                <a:srgbClr val="86C5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6429388" y="358268"/>
                <a:ext cx="2714612" cy="21431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46F-1F77-40EA-837B-11E195D292D5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6E8D-03EE-4163-A9C5-8E65F81D36E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8" name="그림 17" descr="내로고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6776" y="6357958"/>
            <a:ext cx="714380" cy="342552"/>
          </a:xfrm>
          <a:prstGeom prst="rect">
            <a:avLst/>
          </a:prstGeom>
        </p:spPr>
      </p:pic>
      <p:pic>
        <p:nvPicPr>
          <p:cNvPr id="10" name="그림 9" descr="악어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43570" y="4907979"/>
            <a:ext cx="3381366" cy="1426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46F-1F77-40EA-837B-11E195D292D5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6E8D-03EE-4163-A9C5-8E65F81D36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46F-1F77-40EA-837B-11E195D292D5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6E8D-03EE-4163-A9C5-8E65F81D36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 userDrawn="1"/>
        </p:nvSpPr>
        <p:spPr>
          <a:xfrm>
            <a:off x="0" y="1618747"/>
            <a:ext cx="9144000" cy="450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46F-1F77-40EA-837B-11E195D292D5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6E8D-03EE-4163-A9C5-8E65F81D36E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그림 6" descr="악어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72264" y="5703841"/>
            <a:ext cx="2238358" cy="944098"/>
          </a:xfrm>
          <a:prstGeom prst="rect">
            <a:avLst/>
          </a:prstGeom>
        </p:spPr>
      </p:pic>
      <p:sp>
        <p:nvSpPr>
          <p:cNvPr id="8" name="직사각형 7"/>
          <p:cNvSpPr/>
          <p:nvPr userDrawn="1"/>
        </p:nvSpPr>
        <p:spPr>
          <a:xfrm>
            <a:off x="0" y="214290"/>
            <a:ext cx="9144000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악어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72264" y="5703841"/>
            <a:ext cx="2238358" cy="944098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46F-1F77-40EA-837B-11E195D292D5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6E8D-03EE-4163-A9C5-8E65F81D36E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그림 6" descr="내로고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6776" y="6357958"/>
            <a:ext cx="714380" cy="342552"/>
          </a:xfrm>
          <a:prstGeom prst="rect">
            <a:avLst/>
          </a:prstGeom>
        </p:spPr>
      </p:pic>
      <p:grpSp>
        <p:nvGrpSpPr>
          <p:cNvPr id="12" name="그룹 11"/>
          <p:cNvGrpSpPr/>
          <p:nvPr userDrawn="1"/>
        </p:nvGrpSpPr>
        <p:grpSpPr>
          <a:xfrm flipV="1">
            <a:off x="0" y="214290"/>
            <a:ext cx="9144000" cy="285752"/>
            <a:chOff x="0" y="214290"/>
            <a:chExt cx="9144000" cy="285752"/>
          </a:xfrm>
        </p:grpSpPr>
        <p:sp>
          <p:nvSpPr>
            <p:cNvPr id="10" name="직사각형 9"/>
            <p:cNvSpPr/>
            <p:nvPr userDrawn="1"/>
          </p:nvSpPr>
          <p:spPr>
            <a:xfrm>
              <a:off x="0" y="214290"/>
              <a:ext cx="9144000" cy="142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 userDrawn="1"/>
          </p:nvSpPr>
          <p:spPr>
            <a:xfrm>
              <a:off x="0" y="357166"/>
              <a:ext cx="9144000" cy="14287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1618747"/>
            <a:ext cx="9144000" cy="450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 descr="악어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72264" y="5703841"/>
            <a:ext cx="2238358" cy="944098"/>
          </a:xfrm>
          <a:prstGeom prst="rect">
            <a:avLst/>
          </a:prstGeom>
        </p:spPr>
      </p:pic>
      <p:sp>
        <p:nvSpPr>
          <p:cNvPr id="10" name="직사각형 9"/>
          <p:cNvSpPr/>
          <p:nvPr userDrawn="1"/>
        </p:nvSpPr>
        <p:spPr>
          <a:xfrm>
            <a:off x="0" y="214290"/>
            <a:ext cx="9144000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46F-1F77-40EA-837B-11E195D292D5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6E8D-03EE-4163-A9C5-8E65F81D36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 userDrawn="1"/>
        </p:nvSpPr>
        <p:spPr>
          <a:xfrm>
            <a:off x="0" y="1618747"/>
            <a:ext cx="9144000" cy="450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 descr="악어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72264" y="5703841"/>
            <a:ext cx="2238358" cy="944098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0" y="214290"/>
            <a:ext cx="9144000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46F-1F77-40EA-837B-11E195D292D5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6E8D-03EE-4163-A9C5-8E65F81D36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1618747"/>
            <a:ext cx="9144000" cy="450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 descr="악어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72264" y="5703841"/>
            <a:ext cx="2238358" cy="944098"/>
          </a:xfrm>
          <a:prstGeom prst="rect">
            <a:avLst/>
          </a:prstGeom>
        </p:spPr>
      </p:pic>
      <p:sp>
        <p:nvSpPr>
          <p:cNvPr id="8" name="직사각형 7"/>
          <p:cNvSpPr/>
          <p:nvPr userDrawn="1"/>
        </p:nvSpPr>
        <p:spPr>
          <a:xfrm>
            <a:off x="0" y="214290"/>
            <a:ext cx="9144000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46F-1F77-40EA-837B-11E195D292D5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6E8D-03EE-4163-A9C5-8E65F81D36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46F-1F77-40EA-837B-11E195D292D5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6E8D-03EE-4163-A9C5-8E65F81D36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 userDrawn="1"/>
        </p:nvSpPr>
        <p:spPr>
          <a:xfrm>
            <a:off x="71406" y="-24"/>
            <a:ext cx="2143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pic>
        <p:nvPicPr>
          <p:cNvPr id="9" name="그림 8" descr="악어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72264" y="5703841"/>
            <a:ext cx="2238358" cy="944098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46F-1F77-40EA-837B-11E195D292D5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6E8D-03EE-4163-A9C5-8E65F81D36E7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0" y="0"/>
            <a:ext cx="214282" cy="685800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46F-1F77-40EA-837B-11E195D292D5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56E8D-03EE-4163-A9C5-8E65F81D36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4E46F-1F77-40EA-837B-11E195D292D5}" type="datetimeFigureOut">
              <a:rPr lang="ko-KR" altLang="en-US" smtClean="0"/>
              <a:pPr/>
              <a:t>2012-05-28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56E8D-03EE-4163-A9C5-8E65F81D36E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cafe.naver.com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>
            <a:normAutofit/>
          </a:bodyPr>
          <a:lstStyle/>
          <a:p>
            <a:r>
              <a:rPr lang="ko-KR" altLang="en-US" b="1" dirty="0" smtClean="0">
                <a:solidFill>
                  <a:schemeClr val="accent4">
                    <a:lumMod val="75000"/>
                  </a:schemeClr>
                </a:solidFill>
              </a:rPr>
              <a:t>하이테크우드</a:t>
            </a:r>
            <a:r>
              <a:rPr lang="en-US" altLang="ko-KR" b="1" dirty="0" smtClean="0">
                <a:solidFill>
                  <a:schemeClr val="accent4">
                    <a:lumMod val="75000"/>
                  </a:schemeClr>
                </a:solidFill>
              </a:rPr>
              <a:t>-</a:t>
            </a:r>
            <a:r>
              <a:rPr lang="ko-KR" altLang="en-US" b="1" dirty="0" smtClean="0">
                <a:solidFill>
                  <a:schemeClr val="accent4">
                    <a:lumMod val="75000"/>
                  </a:schemeClr>
                </a:solidFill>
              </a:rPr>
              <a:t>슈퍼우드</a:t>
            </a:r>
            <a:endParaRPr lang="ko-KR" alt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1428728" y="3214686"/>
            <a:ext cx="6400800" cy="1752600"/>
          </a:xfrm>
        </p:spPr>
        <p:txBody>
          <a:bodyPr>
            <a:no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14</a:t>
            </a:r>
            <a:r>
              <a:rPr lang="ko-KR" altLang="en-US" dirty="0" smtClean="0">
                <a:solidFill>
                  <a:schemeClr val="tx1"/>
                </a:solidFill>
              </a:rPr>
              <a:t>조</a:t>
            </a:r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</a:rPr>
              <a:t>바이오산업학과</a:t>
            </a:r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</a:rPr>
              <a:t>최기백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조현호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최명균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정현영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활성탄보드 및 </a:t>
            </a:r>
            <a:r>
              <a:rPr lang="ko-KR" altLang="en-US" dirty="0" err="1" smtClean="0"/>
              <a:t>숯보드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탄화보드와 숯은 이와 같이 전자파 흡수 및 공기청정 효과 뿐만 아니라</a:t>
            </a:r>
            <a:r>
              <a:rPr lang="en-US" altLang="ko-KR" dirty="0" smtClean="0"/>
              <a:t>, MDF </a:t>
            </a:r>
            <a:r>
              <a:rPr lang="ko-KR" altLang="en-US" dirty="0" smtClean="0"/>
              <a:t>폐자재를 탄화처리를 통해 새로운 자재로 재활용이 가능해 환경부담을 줄일 수 있어 </a:t>
            </a:r>
            <a:r>
              <a:rPr lang="ko-KR" altLang="en-US" dirty="0" err="1" smtClean="0"/>
              <a:t>촉망받고</a:t>
            </a:r>
            <a:r>
              <a:rPr lang="ko-KR" altLang="en-US" dirty="0" smtClean="0"/>
              <a:t> 있다</a:t>
            </a:r>
            <a:r>
              <a:rPr lang="en-US" altLang="ko-KR" dirty="0" smtClean="0"/>
              <a:t>. </a:t>
            </a:r>
            <a:endParaRPr lang="ko-KR" altLang="en-US" dirty="0" smtClean="0"/>
          </a:p>
          <a:p>
            <a:endParaRPr lang="ko-KR" altLang="en-US" dirty="0"/>
          </a:p>
        </p:txBody>
      </p:sp>
      <p:pic>
        <p:nvPicPr>
          <p:cNvPr id="4" name="Picture 10" descr="http://t0.gstatic.com/images?q=tbn:ANd9GcSKMHvW_V-ItmVgs7vY1FVAMefwFlT4yqS4EFztEFNaLhRP_6n_f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645024"/>
            <a:ext cx="4168484" cy="2944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플라스틱화 목재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637112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  <a:buNone/>
            </a:pPr>
            <a:r>
              <a:rPr lang="en-US" altLang="ko-KR" sz="3600" b="1" dirty="0" smtClean="0"/>
              <a:t> ∙</a:t>
            </a:r>
            <a:r>
              <a:rPr lang="ko-KR" altLang="en-US" dirty="0" smtClean="0"/>
              <a:t>셀룰로오스를 </a:t>
            </a:r>
            <a:r>
              <a:rPr lang="ko-KR" altLang="en-US" dirty="0"/>
              <a:t>플라스틱으로 전환하여 </a:t>
            </a:r>
            <a:r>
              <a:rPr lang="ko-KR" altLang="en-US" dirty="0" smtClean="0"/>
              <a:t>사용</a:t>
            </a:r>
            <a:endParaRPr lang="en-US" altLang="ko-KR" dirty="0" smtClean="0"/>
          </a:p>
          <a:p>
            <a:pPr>
              <a:lnSpc>
                <a:spcPct val="140000"/>
              </a:lnSpc>
              <a:buNone/>
            </a:pPr>
            <a:r>
              <a:rPr lang="en-US" altLang="ko-KR" dirty="0" smtClean="0"/>
              <a:t>∙</a:t>
            </a:r>
            <a:r>
              <a:rPr lang="ko-KR" altLang="en-US" dirty="0" smtClean="0"/>
              <a:t>셀룰로오스 </a:t>
            </a:r>
            <a:r>
              <a:rPr lang="ko-KR" altLang="en-US" dirty="0"/>
              <a:t>아세테이트 </a:t>
            </a:r>
            <a:r>
              <a:rPr lang="en-US" altLang="ko-KR" dirty="0"/>
              <a:t>(</a:t>
            </a:r>
            <a:r>
              <a:rPr lang="ko-KR" altLang="en-US" dirty="0"/>
              <a:t>담배필터</a:t>
            </a:r>
            <a:r>
              <a:rPr lang="en-US" altLang="ko-KR" dirty="0"/>
              <a:t>, </a:t>
            </a:r>
            <a:r>
              <a:rPr lang="ko-KR" altLang="en-US" dirty="0" smtClean="0"/>
              <a:t>정수기필터</a:t>
            </a:r>
            <a:r>
              <a:rPr lang="en-US" altLang="ko-KR" dirty="0"/>
              <a:t>), </a:t>
            </a:r>
            <a:r>
              <a:rPr lang="ko-KR" altLang="en-US" dirty="0" err="1"/>
              <a:t>니트로셀룰로오스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락카</a:t>
            </a:r>
            <a:r>
              <a:rPr lang="en-US" altLang="ko-KR" dirty="0"/>
              <a:t>), </a:t>
            </a:r>
            <a:r>
              <a:rPr lang="ko-KR" altLang="en-US" dirty="0"/>
              <a:t>레이온 </a:t>
            </a:r>
            <a:r>
              <a:rPr lang="en-US" altLang="ko-KR" dirty="0"/>
              <a:t>(</a:t>
            </a:r>
            <a:r>
              <a:rPr lang="ko-KR" altLang="en-US" dirty="0"/>
              <a:t>섬유제품</a:t>
            </a:r>
            <a:r>
              <a:rPr lang="en-US" altLang="ko-KR" dirty="0"/>
              <a:t>)</a:t>
            </a:r>
          </a:p>
          <a:p>
            <a:pPr>
              <a:lnSpc>
                <a:spcPct val="140000"/>
              </a:lnSpc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∙ </a:t>
            </a:r>
            <a:r>
              <a:rPr lang="ko-KR" altLang="en-US" dirty="0"/>
              <a:t>목재를 열과 촉매를 이용하여 용제에 녹인 후 </a:t>
            </a:r>
            <a:r>
              <a:rPr lang="ko-KR" altLang="en-US" dirty="0" err="1"/>
              <a:t>열경화성</a:t>
            </a:r>
            <a:r>
              <a:rPr lang="ko-KR" altLang="en-US" dirty="0"/>
              <a:t> 플라스틱으로 사용</a:t>
            </a:r>
            <a:endParaRPr lang="en-US" altLang="ko-KR" dirty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플라스틱화 목재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독일 </a:t>
            </a:r>
            <a:r>
              <a:rPr lang="ko-KR" altLang="en-US" dirty="0" smtClean="0"/>
              <a:t>연구진들이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</a:t>
            </a:r>
            <a:r>
              <a:rPr lang="ko-KR" altLang="en-US" dirty="0"/>
              <a:t>나무와 </a:t>
            </a:r>
            <a:r>
              <a:rPr lang="ko-KR" altLang="en-US" dirty="0" err="1" smtClean="0"/>
              <a:t>플라스틱으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로</a:t>
            </a:r>
            <a:r>
              <a:rPr lang="ko-KR" altLang="en-US" dirty="0" smtClean="0"/>
              <a:t> 만들어진 </a:t>
            </a:r>
            <a:r>
              <a:rPr lang="ko-KR" altLang="en-US" dirty="0"/>
              <a:t>정말로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친환경적인 </a:t>
            </a:r>
            <a:r>
              <a:rPr lang="ko-KR" altLang="en-US" dirty="0"/>
              <a:t>재료를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사용한 </a:t>
            </a:r>
            <a:r>
              <a:rPr lang="ko-KR" altLang="en-US" dirty="0"/>
              <a:t>전기자동차용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충전장치를 </a:t>
            </a:r>
            <a:r>
              <a:rPr lang="ko-KR" altLang="en-US" dirty="0"/>
              <a:t>개발하고 있다</a:t>
            </a:r>
            <a:r>
              <a:rPr lang="en-US" altLang="ko-KR" dirty="0"/>
              <a:t>. </a:t>
            </a:r>
            <a:endParaRPr lang="en-US" altLang="ko-KR" dirty="0" smtClean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217" name="_x93801336" descr="EMB000016c898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412776"/>
            <a:ext cx="4513971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플라스틱화 목재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우드</a:t>
            </a:r>
            <a:r>
              <a:rPr lang="en-US" altLang="ko-KR" dirty="0" smtClean="0"/>
              <a:t>-</a:t>
            </a:r>
            <a:r>
              <a:rPr lang="ko-KR" altLang="en-US" dirty="0" smtClean="0"/>
              <a:t>플라스틱 합성재료</a:t>
            </a:r>
            <a:r>
              <a:rPr lang="en-US" altLang="ko-KR" dirty="0" smtClean="0"/>
              <a:t>(WPC, Wood-plastic composite)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70%</a:t>
            </a:r>
            <a:r>
              <a:rPr lang="ko-KR" altLang="en-US" dirty="0" smtClean="0"/>
              <a:t>는 셀룰로오스계의 나무 섬유로 그리고 </a:t>
            </a:r>
            <a:r>
              <a:rPr lang="en-US" altLang="ko-KR" dirty="0" smtClean="0"/>
              <a:t>30%</a:t>
            </a:r>
            <a:r>
              <a:rPr lang="ko-KR" altLang="en-US" dirty="0" smtClean="0"/>
              <a:t>는 써모플라스틱폴리프로필렌으로 구성된 천연 섬유 합성재료이다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 </a:t>
            </a:r>
            <a:r>
              <a:rPr lang="ko-KR" altLang="en-US" dirty="0" smtClean="0"/>
              <a:t>이 재료는 반복하여 재생 가능하며 주로 기후에 저항력을 가진 테라스 데크에 사용되고 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플라스틱화 목재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그러므로 이러한 새로운 장치에 우드</a:t>
            </a:r>
            <a:r>
              <a:rPr lang="en-US" altLang="ko-KR" dirty="0" smtClean="0"/>
              <a:t>-</a:t>
            </a:r>
            <a:r>
              <a:rPr lang="ko-KR" altLang="en-US" dirty="0" smtClean="0"/>
              <a:t>플라스틱 합성재료</a:t>
            </a:r>
            <a:r>
              <a:rPr lang="en-US" altLang="ko-KR" dirty="0" smtClean="0"/>
              <a:t>(WPC)</a:t>
            </a:r>
            <a:r>
              <a:rPr lang="ko-KR" altLang="en-US" dirty="0" smtClean="0"/>
              <a:t>를 사용하는 것은 기존의 강철 재료 사용과 비교해 볼 때 더 낮은 이산화탄소 방출을 하게 된다</a:t>
            </a:r>
            <a:r>
              <a:rPr lang="en-US" altLang="ko-KR" dirty="0" smtClean="0"/>
              <a:t>.</a:t>
            </a:r>
          </a:p>
          <a:p>
            <a:r>
              <a:rPr lang="ko-KR" altLang="en-US" dirty="0"/>
              <a:t> </a:t>
            </a:r>
            <a:r>
              <a:rPr lang="ko-KR" altLang="en-US" dirty="0" smtClean="0"/>
              <a:t>그리고 이 합성 재료의 다른 장점은 그 생산이 강철이나 다른 금속 재료들보다 더욱 에너지 효율적이라는 것이다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플라스틱화 목재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예를 들어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공원의 벤치나 버스 정류소와 같은 거리의 목조 건축물을 </a:t>
            </a:r>
            <a:r>
              <a:rPr lang="ko-KR" altLang="en-US" dirty="0" err="1" smtClean="0"/>
              <a:t>건설하는데에도</a:t>
            </a:r>
            <a:r>
              <a:rPr lang="ko-KR" altLang="en-US" dirty="0" smtClean="0"/>
              <a:t> 사용 가능하다</a:t>
            </a:r>
            <a:r>
              <a:rPr lang="en-US" altLang="ko-KR" dirty="0" smtClean="0"/>
              <a:t>. </a:t>
            </a:r>
            <a:endParaRPr lang="en-US" altLang="ko-KR" dirty="0"/>
          </a:p>
          <a:p>
            <a:endParaRPr lang="ko-KR" altLang="en-US" dirty="0"/>
          </a:p>
        </p:txBody>
      </p:sp>
      <p:pic>
        <p:nvPicPr>
          <p:cNvPr id="4" name="Picture 4" descr="http://www.gbiotech.co.kr/image/product/21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43" y="3786190"/>
            <a:ext cx="7371141" cy="2432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탄소 섬유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탄소 섬유의 정의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>
                <a:latin typeface="+mn-ea"/>
              </a:rPr>
              <a:t>    </a:t>
            </a:r>
            <a:r>
              <a:rPr lang="ko-KR" altLang="en-US" dirty="0" smtClean="0">
                <a:latin typeface="+mn-ea"/>
              </a:rPr>
              <a:t>거의 </a:t>
            </a:r>
            <a:r>
              <a:rPr lang="en-US" altLang="ko-KR" dirty="0" smtClean="0">
                <a:latin typeface="+mn-ea"/>
              </a:rPr>
              <a:t>100% </a:t>
            </a:r>
            <a:r>
              <a:rPr lang="ko-KR" altLang="en-US" dirty="0" smtClean="0">
                <a:latin typeface="+mn-ea"/>
              </a:rPr>
              <a:t>탄소원자로 구성된 무기섬유로 미세한 흑연결정구조를 가진 섬유상의 탄소물질</a:t>
            </a:r>
            <a:r>
              <a:rPr lang="en-US" altLang="ko-KR" dirty="0" smtClean="0">
                <a:latin typeface="+mn-ea"/>
              </a:rPr>
              <a:t> </a:t>
            </a:r>
            <a:r>
              <a:rPr lang="ko-KR" altLang="en-US" dirty="0" smtClean="0">
                <a:latin typeface="+mn-ea"/>
              </a:rPr>
              <a:t>말한다</a:t>
            </a:r>
            <a:r>
              <a:rPr lang="en-US" altLang="ko-KR" dirty="0" smtClean="0">
                <a:latin typeface="+mn-ea"/>
              </a:rPr>
              <a:t>.</a:t>
            </a:r>
            <a:endParaRPr lang="ko-KR" altLang="en-US" dirty="0">
              <a:latin typeface="+mn-ea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7" name="_x94020536" descr="EMB000016c898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284984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탄소 섬유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altLang="ko-KR" dirty="0" smtClean="0">
                <a:latin typeface="+mn-ea"/>
              </a:rPr>
              <a:t> </a:t>
            </a:r>
            <a:r>
              <a:rPr lang="ko-KR" altLang="en-US" dirty="0" smtClean="0">
                <a:latin typeface="+mn-ea"/>
              </a:rPr>
              <a:t>탄소섬유의 분류</a:t>
            </a:r>
            <a:endParaRPr lang="en-US" altLang="ko-KR" dirty="0" smtClean="0">
              <a:latin typeface="+mn-ea"/>
            </a:endParaRPr>
          </a:p>
          <a:p>
            <a:pPr>
              <a:buNone/>
            </a:pPr>
            <a:r>
              <a:rPr lang="en-US" altLang="ko-KR" sz="2800" dirty="0" smtClean="0">
                <a:latin typeface="+mn-ea"/>
              </a:rPr>
              <a:t>1)</a:t>
            </a:r>
            <a:r>
              <a:rPr lang="ko-KR" altLang="en-US" sz="2800" dirty="0" err="1" smtClean="0">
                <a:latin typeface="+mn-ea"/>
              </a:rPr>
              <a:t>레이온계</a:t>
            </a:r>
            <a:r>
              <a:rPr lang="ko-KR" altLang="en-US" sz="2800" dirty="0" smtClean="0">
                <a:latin typeface="+mn-ea"/>
              </a:rPr>
              <a:t> 탄소 섬유</a:t>
            </a:r>
            <a:endParaRPr lang="en-US" altLang="ko-KR" sz="2800" dirty="0" smtClean="0">
              <a:latin typeface="+mn-ea"/>
            </a:endParaRPr>
          </a:p>
          <a:p>
            <a:pPr>
              <a:buNone/>
            </a:pPr>
            <a:r>
              <a:rPr lang="en-US" altLang="ko-KR" sz="2800" dirty="0">
                <a:latin typeface="+mn-ea"/>
              </a:rPr>
              <a:t> </a:t>
            </a:r>
            <a:r>
              <a:rPr lang="en-US" altLang="ko-KR" sz="2800" dirty="0" smtClean="0">
                <a:latin typeface="+mn-ea"/>
              </a:rPr>
              <a:t> </a:t>
            </a:r>
            <a:r>
              <a:rPr lang="ko-KR" altLang="en-US" sz="2800" dirty="0" smtClean="0">
                <a:latin typeface="+mn-ea"/>
              </a:rPr>
              <a:t>셀룰로오스에서 만든 레이온을 원료로 만든 제품</a:t>
            </a:r>
            <a:endParaRPr lang="en-US" altLang="ko-KR" sz="2800" dirty="0">
              <a:latin typeface="+mn-ea"/>
            </a:endParaRPr>
          </a:p>
          <a:p>
            <a:pPr>
              <a:buNone/>
            </a:pPr>
            <a:r>
              <a:rPr lang="en-US" altLang="ko-KR" sz="2800" dirty="0" smtClean="0">
                <a:latin typeface="+mn-ea"/>
              </a:rPr>
              <a:t>2)PAN</a:t>
            </a:r>
            <a:r>
              <a:rPr lang="ko-KR" altLang="en-US" sz="2800" dirty="0" smtClean="0">
                <a:latin typeface="+mn-ea"/>
              </a:rPr>
              <a:t>계 탄소 섬유</a:t>
            </a:r>
            <a:endParaRPr lang="en-US" altLang="ko-KR" sz="2800" dirty="0" smtClean="0">
              <a:latin typeface="+mn-ea"/>
            </a:endParaRPr>
          </a:p>
          <a:p>
            <a:pPr>
              <a:buNone/>
            </a:pPr>
            <a:r>
              <a:rPr lang="en-US" altLang="ko-KR" sz="2800" dirty="0">
                <a:latin typeface="+mn-ea"/>
              </a:rPr>
              <a:t> </a:t>
            </a:r>
            <a:r>
              <a:rPr lang="en-US" altLang="ko-KR" sz="2800" dirty="0" smtClean="0">
                <a:latin typeface="+mn-ea"/>
              </a:rPr>
              <a:t>  </a:t>
            </a:r>
            <a:r>
              <a:rPr lang="ko-KR" altLang="en-US" sz="2800" dirty="0" smtClean="0">
                <a:latin typeface="+mn-ea"/>
              </a:rPr>
              <a:t>석유나 석탄에서 나온 </a:t>
            </a:r>
            <a:r>
              <a:rPr lang="en-US" altLang="ko-KR" sz="2800" dirty="0" smtClean="0">
                <a:latin typeface="+mn-ea"/>
              </a:rPr>
              <a:t>Pitch</a:t>
            </a:r>
            <a:r>
              <a:rPr lang="ko-KR" altLang="en-US" sz="2800" dirty="0" smtClean="0">
                <a:latin typeface="+mn-ea"/>
              </a:rPr>
              <a:t>를 좁고</a:t>
            </a:r>
            <a:r>
              <a:rPr lang="en-US" altLang="ko-KR" sz="2800" dirty="0" smtClean="0">
                <a:latin typeface="+mn-ea"/>
              </a:rPr>
              <a:t>, </a:t>
            </a:r>
            <a:r>
              <a:rPr lang="ko-KR" altLang="en-US" sz="2800" dirty="0" smtClean="0">
                <a:latin typeface="+mn-ea"/>
              </a:rPr>
              <a:t>가는 노즐을 통해 구워 만들어진 제품</a:t>
            </a:r>
          </a:p>
          <a:p>
            <a:pPr>
              <a:buNone/>
            </a:pPr>
            <a:r>
              <a:rPr lang="en-US" altLang="ko-KR" sz="2800" dirty="0" smtClean="0">
                <a:latin typeface="+mn-ea"/>
              </a:rPr>
              <a:t>3)</a:t>
            </a:r>
            <a:r>
              <a:rPr lang="ko-KR" altLang="en-US" sz="2800" dirty="0" err="1" smtClean="0">
                <a:latin typeface="+mn-ea"/>
              </a:rPr>
              <a:t>피치계</a:t>
            </a:r>
            <a:r>
              <a:rPr lang="ko-KR" altLang="en-US" sz="2800" dirty="0" smtClean="0">
                <a:latin typeface="+mn-ea"/>
              </a:rPr>
              <a:t> 탄소 섬유</a:t>
            </a:r>
            <a:endParaRPr lang="en-US" altLang="ko-KR" sz="2800" dirty="0" smtClean="0">
              <a:latin typeface="+mn-ea"/>
            </a:endParaRPr>
          </a:p>
          <a:p>
            <a:pPr>
              <a:buNone/>
            </a:pPr>
            <a:r>
              <a:rPr lang="ko-KR" altLang="en-US" sz="2800" dirty="0">
                <a:latin typeface="+mn-ea"/>
              </a:rPr>
              <a:t> </a:t>
            </a:r>
            <a:r>
              <a:rPr lang="ko-KR" altLang="en-US" sz="2800" dirty="0" smtClean="0">
                <a:latin typeface="+mn-ea"/>
              </a:rPr>
              <a:t>  </a:t>
            </a:r>
            <a:r>
              <a:rPr lang="ko-KR" altLang="en-US" sz="2800" dirty="0" err="1" smtClean="0">
                <a:latin typeface="+mn-ea"/>
              </a:rPr>
              <a:t>폴리아크릴니트릴</a:t>
            </a:r>
            <a:r>
              <a:rPr lang="ko-KR" altLang="en-US" sz="2800" dirty="0" smtClean="0">
                <a:latin typeface="+mn-ea"/>
              </a:rPr>
              <a:t> 섬유를 구워서 탄화시킨 제품</a:t>
            </a:r>
          </a:p>
          <a:p>
            <a:endParaRPr lang="en-US" altLang="ko-KR" dirty="0" smtClean="0">
              <a:latin typeface="+mn-ea"/>
            </a:endParaRPr>
          </a:p>
          <a:p>
            <a:pPr>
              <a:buNone/>
            </a:pPr>
            <a:r>
              <a:rPr lang="ko-KR" altLang="en-US" dirty="0" smtClean="0">
                <a:latin typeface="+mn-ea"/>
              </a:rPr>
              <a:t> </a:t>
            </a:r>
            <a:endParaRPr lang="ko-KR" altLang="en-US" dirty="0">
              <a:latin typeface="+mn-ea"/>
            </a:endParaRPr>
          </a:p>
        </p:txBody>
      </p:sp>
      <p:pic>
        <p:nvPicPr>
          <p:cNvPr id="4" name="Picture 2" descr="http://t3.gstatic.com/images?q=tbn:ANd9GcSXTWhXu115FxbD2ul1FK3aR3tw_iSv8GU9gW63omHEvhSztCJ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5" y="332656"/>
            <a:ext cx="2784309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7" descr="C:\My Documents\탄소섬유\carbonfib2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100000"/>
          </a:blip>
          <a:srcRect/>
          <a:stretch>
            <a:fillRect/>
          </a:stretch>
        </p:blipFill>
        <p:spPr bwMode="auto">
          <a:xfrm>
            <a:off x="762000" y="1981200"/>
            <a:ext cx="7620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9" descr="C:\My Documents\탄소섬유\carbonfib1.bmp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100000"/>
          </a:blip>
          <a:srcRect/>
          <a:stretch>
            <a:fillRect/>
          </a:stretch>
        </p:blipFill>
        <p:spPr bwMode="auto">
          <a:xfrm>
            <a:off x="762000" y="3962400"/>
            <a:ext cx="762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20" y="1357298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굴림" pitchFamily="50" charset="-127"/>
              </a:rPr>
              <a:t>탄소섬유의 고분자 반응식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28600" y="22860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4000" b="1" kern="0" dirty="0" smtClean="0">
                <a:solidFill>
                  <a:schemeClr val="bg1"/>
                </a:solidFill>
                <a:latin typeface="+mj-lt"/>
                <a:ea typeface="굴림" charset="-127"/>
                <a:cs typeface="+mj-cs"/>
              </a:rPr>
              <a:t>2</a:t>
            </a:r>
            <a:r>
              <a:rPr kumimoji="0" lang="en-US" altLang="ko-KR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굴림" charset="-127"/>
                <a:cs typeface="+mj-cs"/>
              </a:rPr>
              <a:t>. </a:t>
            </a:r>
            <a:r>
              <a:rPr kumimoji="0" lang="ko-KR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굴림" charset="-127"/>
                <a:cs typeface="+mj-cs"/>
              </a:rPr>
              <a:t>탄소 섬유</a:t>
            </a:r>
            <a:r>
              <a:rPr lang="ko-KR" altLang="en-US" sz="4000" b="1" kern="0" baseline="0" dirty="0" smtClean="0">
                <a:solidFill>
                  <a:schemeClr val="bg1"/>
                </a:solidFill>
                <a:latin typeface="+mj-lt"/>
                <a:ea typeface="굴림" charset="-127"/>
                <a:cs typeface="+mj-cs"/>
              </a:rPr>
              <a:t>의 제조 방법</a:t>
            </a:r>
            <a:endParaRPr kumimoji="0" lang="en-US" altLang="ko-KR" sz="4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굴림" charset="-127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251520" y="188640"/>
          <a:ext cx="8676456" cy="6613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115"/>
                <a:gridCol w="6084341"/>
              </a:tblGrid>
              <a:tr h="69548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dirty="0" smtClean="0"/>
                        <a:t>종류</a:t>
                      </a:r>
                      <a:endParaRPr lang="ko-KR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dirty="0" smtClean="0"/>
                        <a:t>탄소 섬유 특성</a:t>
                      </a:r>
                      <a:endParaRPr lang="ko-KR" altLang="en-US" sz="2800" dirty="0"/>
                    </a:p>
                  </a:txBody>
                  <a:tcPr/>
                </a:tc>
              </a:tr>
              <a:tr h="12004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dirty="0" smtClean="0"/>
                        <a:t>형태적 특성</a:t>
                      </a:r>
                      <a:endParaRPr lang="ko-KR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None/>
                      </a:pPr>
                      <a:r>
                        <a:rPr lang="ko-KR" altLang="en-US" sz="2800" dirty="0" smtClean="0"/>
                        <a:t>가늘고 길며 잘 부러진다</a:t>
                      </a:r>
                      <a:r>
                        <a:rPr lang="en-US" altLang="ko-KR" sz="2800" dirty="0" smtClean="0"/>
                        <a:t>. </a:t>
                      </a:r>
                    </a:p>
                    <a:p>
                      <a:pPr latinLnBrk="1">
                        <a:buFont typeface="Arial" pitchFamily="34" charset="0"/>
                        <a:buNone/>
                      </a:pPr>
                      <a:r>
                        <a:rPr lang="ko-KR" altLang="en-US" sz="2800" dirty="0" smtClean="0"/>
                        <a:t>다양한 형태 가공성이 우수하다</a:t>
                      </a:r>
                    </a:p>
                  </a:txBody>
                  <a:tcPr/>
                </a:tc>
              </a:tr>
              <a:tr h="12004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dirty="0" smtClean="0"/>
                        <a:t>화학적 물리적 특성</a:t>
                      </a:r>
                      <a:endParaRPr lang="en-US" altLang="ko-KR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baseline="0" dirty="0" smtClean="0"/>
                        <a:t>산화에 의해 </a:t>
                      </a:r>
                      <a:r>
                        <a:rPr lang="ko-KR" altLang="en-US" sz="2800" baseline="0" dirty="0" err="1" smtClean="0"/>
                        <a:t>열화된다</a:t>
                      </a:r>
                      <a:endParaRPr lang="en-US" altLang="ko-KR" sz="2800" baseline="0" dirty="0" smtClean="0"/>
                    </a:p>
                    <a:p>
                      <a:pPr latinLnBrk="1"/>
                      <a:r>
                        <a:rPr lang="ko-KR" altLang="en-US" sz="2800" baseline="0" dirty="0" smtClean="0"/>
                        <a:t>대부</a:t>
                      </a:r>
                      <a:r>
                        <a:rPr lang="ko-KR" altLang="en-US" sz="2800" dirty="0" smtClean="0"/>
                        <a:t>분 탄소원소로 구성</a:t>
                      </a:r>
                      <a:endParaRPr lang="en-US" altLang="ko-KR" sz="2800" dirty="0" smtClean="0"/>
                    </a:p>
                  </a:txBody>
                  <a:tcPr/>
                </a:tc>
              </a:tr>
              <a:tr h="12004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dirty="0" smtClean="0"/>
                        <a:t>기계적 특성</a:t>
                      </a:r>
                      <a:endParaRPr lang="ko-KR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None/>
                      </a:pPr>
                      <a:r>
                        <a:rPr lang="ko-KR" altLang="en-US" sz="2800" dirty="0" smtClean="0"/>
                        <a:t>밀도가 금속보다 작다</a:t>
                      </a:r>
                      <a:r>
                        <a:rPr lang="en-US" altLang="ko-KR" sz="2800" dirty="0" smtClean="0"/>
                        <a:t>.</a:t>
                      </a:r>
                    </a:p>
                    <a:p>
                      <a:pPr latinLnBrk="1">
                        <a:buFont typeface="Arial" pitchFamily="34" charset="0"/>
                        <a:buNone/>
                      </a:pPr>
                      <a:r>
                        <a:rPr lang="ko-KR" altLang="en-US" sz="2800" dirty="0" smtClean="0"/>
                        <a:t>인장강도</a:t>
                      </a:r>
                      <a:r>
                        <a:rPr lang="en-US" altLang="ko-KR" sz="2800" dirty="0" smtClean="0"/>
                        <a:t>, </a:t>
                      </a:r>
                      <a:r>
                        <a:rPr lang="ko-KR" altLang="en-US" sz="2800" dirty="0" smtClean="0"/>
                        <a:t>인장 탄성률이 크다</a:t>
                      </a:r>
                      <a:endParaRPr lang="ko-KR" altLang="en-US" sz="2800" dirty="0"/>
                    </a:p>
                  </a:txBody>
                  <a:tcPr/>
                </a:tc>
              </a:tr>
              <a:tr h="69548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dirty="0" err="1" smtClean="0"/>
                        <a:t>열적</a:t>
                      </a:r>
                      <a:r>
                        <a:rPr lang="ko-KR" altLang="en-US" sz="2800" dirty="0" smtClean="0"/>
                        <a:t> 특성</a:t>
                      </a:r>
                      <a:endParaRPr lang="ko-KR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dirty="0" smtClean="0"/>
                        <a:t>고온</a:t>
                      </a:r>
                      <a:r>
                        <a:rPr lang="ko-KR" altLang="en-US" sz="2800" baseline="0" dirty="0" smtClean="0"/>
                        <a:t> 하에서도 기계적 특성이 저하되지 않는다</a:t>
                      </a:r>
                      <a:endParaRPr lang="ko-KR" altLang="en-US" sz="2800" dirty="0"/>
                    </a:p>
                  </a:txBody>
                  <a:tcPr/>
                </a:tc>
              </a:tr>
              <a:tr h="12004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800" dirty="0" smtClean="0"/>
                        <a:t>전기전자적 특성</a:t>
                      </a:r>
                      <a:endParaRPr lang="ko-KR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>
                        <a:buFont typeface="Arial" pitchFamily="34" charset="0"/>
                        <a:buNone/>
                      </a:pPr>
                      <a:r>
                        <a:rPr lang="ko-KR" altLang="en-US" sz="2800" dirty="0" err="1" smtClean="0"/>
                        <a:t>전도성이</a:t>
                      </a:r>
                      <a:r>
                        <a:rPr lang="ko-KR" altLang="en-US" sz="2800" dirty="0" smtClean="0"/>
                        <a:t> 우수하다</a:t>
                      </a:r>
                      <a:r>
                        <a:rPr lang="en-US" altLang="ko-KR" sz="2800" dirty="0" smtClean="0"/>
                        <a:t>.</a:t>
                      </a:r>
                    </a:p>
                    <a:p>
                      <a:pPr latinLnBrk="1">
                        <a:buFont typeface="Arial" pitchFamily="34" charset="0"/>
                        <a:buNone/>
                      </a:pPr>
                      <a:r>
                        <a:rPr lang="ko-KR" altLang="en-US" sz="2800" dirty="0" smtClean="0"/>
                        <a:t> 전파를 반사하며</a:t>
                      </a:r>
                      <a:r>
                        <a:rPr lang="en-US" altLang="ko-KR" sz="2800" dirty="0" smtClean="0"/>
                        <a:t>, </a:t>
                      </a:r>
                      <a:r>
                        <a:rPr lang="ko-KR" altLang="en-US" sz="2800" dirty="0" smtClean="0"/>
                        <a:t>전파 시일성이 우수하다</a:t>
                      </a:r>
                      <a:endParaRPr lang="ko-KR" alt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half" idx="2"/>
          </p:nvPr>
        </p:nvSpPr>
        <p:spPr>
          <a:solidFill>
            <a:schemeClr val="tx1">
              <a:alpha val="0"/>
            </a:schemeClr>
          </a:solidFill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3008313" cy="116205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/>
            </a:r>
            <a:br>
              <a:rPr lang="ko-KR" altLang="en-US" dirty="0" smtClean="0"/>
            </a:br>
            <a:r>
              <a:rPr lang="en-US" sz="3200" dirty="0" smtClean="0"/>
              <a:t>CONTENTS </a:t>
            </a:r>
            <a:endParaRPr lang="ko-KR" altLang="en-US" sz="3200" dirty="0"/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556792"/>
            <a:ext cx="81369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latin typeface="+mn-ea"/>
              </a:rPr>
              <a:t>&lt; </a:t>
            </a:r>
            <a:r>
              <a:rPr lang="ko-KR" altLang="en-US" sz="3200" dirty="0" smtClean="0">
                <a:latin typeface="+mn-ea"/>
              </a:rPr>
              <a:t>국내 업계</a:t>
            </a:r>
            <a:r>
              <a:rPr lang="en-US" altLang="ko-KR" sz="3200" dirty="0" smtClean="0">
                <a:latin typeface="+mn-ea"/>
              </a:rPr>
              <a:t>&gt;</a:t>
            </a:r>
          </a:p>
          <a:p>
            <a:r>
              <a:rPr lang="en-US" altLang="ko-KR" sz="3200" dirty="0" smtClean="0">
                <a:latin typeface="+mn-ea"/>
              </a:rPr>
              <a:t> - </a:t>
            </a:r>
            <a:r>
              <a:rPr lang="ko-KR" altLang="en-US" sz="3200" dirty="0" smtClean="0">
                <a:latin typeface="+mn-ea"/>
              </a:rPr>
              <a:t>동양제철 </a:t>
            </a:r>
            <a:r>
              <a:rPr lang="en-US" altLang="ko-KR" sz="3200" dirty="0" smtClean="0">
                <a:latin typeface="+mn-ea"/>
              </a:rPr>
              <a:t>: </a:t>
            </a:r>
            <a:r>
              <a:rPr lang="ko-KR" altLang="en-US" sz="3200" dirty="0" smtClean="0">
                <a:latin typeface="+mn-ea"/>
              </a:rPr>
              <a:t>연간 </a:t>
            </a:r>
            <a:r>
              <a:rPr lang="en-US" altLang="ko-KR" sz="3200" dirty="0" smtClean="0">
                <a:latin typeface="+mn-ea"/>
              </a:rPr>
              <a:t>150</a:t>
            </a:r>
            <a:r>
              <a:rPr lang="ko-KR" altLang="en-US" sz="3200" dirty="0" smtClean="0">
                <a:latin typeface="+mn-ea"/>
              </a:rPr>
              <a:t>톤 규모 생산                  </a:t>
            </a:r>
            <a:endParaRPr lang="en-US" altLang="ko-KR" sz="3200" dirty="0" smtClean="0">
              <a:latin typeface="+mn-ea"/>
            </a:endParaRPr>
          </a:p>
          <a:p>
            <a:r>
              <a:rPr lang="en-US" altLang="ko-KR" sz="3200" dirty="0" smtClean="0">
                <a:latin typeface="+mn-ea"/>
              </a:rPr>
              <a:t>                 (1991</a:t>
            </a:r>
            <a:r>
              <a:rPr lang="ko-KR" altLang="en-US" sz="3200" dirty="0" smtClean="0">
                <a:latin typeface="+mn-ea"/>
              </a:rPr>
              <a:t>년부터 중지</a:t>
            </a:r>
            <a:r>
              <a:rPr lang="en-US" altLang="ko-KR" sz="3200" dirty="0" smtClean="0">
                <a:latin typeface="+mn-ea"/>
              </a:rPr>
              <a:t>)</a:t>
            </a:r>
          </a:p>
          <a:p>
            <a:r>
              <a:rPr lang="en-US" altLang="ko-KR" sz="3200" dirty="0" smtClean="0">
                <a:latin typeface="+mn-ea"/>
              </a:rPr>
              <a:t> - </a:t>
            </a:r>
            <a:r>
              <a:rPr lang="ko-KR" altLang="en-US" sz="3200" dirty="0" err="1" smtClean="0">
                <a:latin typeface="+mn-ea"/>
              </a:rPr>
              <a:t>태광산업</a:t>
            </a:r>
            <a:r>
              <a:rPr lang="ko-KR" altLang="en-US" sz="3200" dirty="0" smtClean="0">
                <a:latin typeface="+mn-ea"/>
              </a:rPr>
              <a:t> </a:t>
            </a:r>
            <a:r>
              <a:rPr lang="en-US" altLang="ko-KR" sz="3200" dirty="0" smtClean="0">
                <a:latin typeface="+mn-ea"/>
              </a:rPr>
              <a:t>: </a:t>
            </a:r>
            <a:r>
              <a:rPr lang="ko-KR" altLang="en-US" sz="3200" dirty="0" smtClean="0">
                <a:latin typeface="+mn-ea"/>
              </a:rPr>
              <a:t>연간 </a:t>
            </a:r>
            <a:r>
              <a:rPr lang="en-US" altLang="ko-KR" sz="3200" dirty="0" smtClean="0">
                <a:latin typeface="+mn-ea"/>
              </a:rPr>
              <a:t>60</a:t>
            </a:r>
            <a:r>
              <a:rPr lang="ko-KR" altLang="en-US" sz="3200" dirty="0" smtClean="0">
                <a:latin typeface="+mn-ea"/>
              </a:rPr>
              <a:t>톤 규모생산</a:t>
            </a:r>
            <a:endParaRPr lang="en-US" altLang="ko-KR" sz="3200" dirty="0" smtClean="0">
              <a:latin typeface="+mn-ea"/>
            </a:endParaRPr>
          </a:p>
          <a:p>
            <a:r>
              <a:rPr lang="en-US" altLang="ko-KR" sz="3200" dirty="0" smtClean="0">
                <a:latin typeface="+mn-ea"/>
              </a:rPr>
              <a:t>                 (2001</a:t>
            </a:r>
            <a:r>
              <a:rPr lang="ko-KR" altLang="en-US" sz="3200" dirty="0" smtClean="0">
                <a:latin typeface="+mn-ea"/>
              </a:rPr>
              <a:t>년부터 중지</a:t>
            </a:r>
            <a:r>
              <a:rPr lang="en-US" altLang="ko-KR" sz="3200" dirty="0" smtClean="0">
                <a:latin typeface="+mn-ea"/>
              </a:rPr>
              <a:t>)</a:t>
            </a:r>
          </a:p>
          <a:p>
            <a:r>
              <a:rPr lang="ko-KR" altLang="en-US" sz="3200" dirty="0" smtClean="0">
                <a:latin typeface="+mn-ea"/>
              </a:rPr>
              <a:t>  </a:t>
            </a:r>
            <a:endParaRPr lang="en-US" altLang="ko-KR" sz="3200" dirty="0" smtClean="0">
              <a:latin typeface="+mn-ea"/>
            </a:endParaRPr>
          </a:p>
          <a:p>
            <a:r>
              <a:rPr lang="en-US" altLang="ko-KR" sz="3200" dirty="0" smtClean="0">
                <a:latin typeface="+mn-ea"/>
              </a:rPr>
              <a:t>-&gt;</a:t>
            </a:r>
            <a:r>
              <a:rPr lang="ko-KR" altLang="en-US" sz="3200" dirty="0" smtClean="0">
                <a:latin typeface="+mn-ea"/>
              </a:rPr>
              <a:t> 국내의 </a:t>
            </a:r>
            <a:r>
              <a:rPr lang="en-US" altLang="ko-KR" sz="3200" dirty="0" smtClean="0">
                <a:latin typeface="+mn-ea"/>
              </a:rPr>
              <a:t>PAN</a:t>
            </a:r>
            <a:r>
              <a:rPr lang="ko-KR" altLang="en-US" sz="3200" dirty="0" smtClean="0">
                <a:latin typeface="+mn-ea"/>
              </a:rPr>
              <a:t>계 탄소 섬유제조 시설 전무</a:t>
            </a:r>
            <a:r>
              <a:rPr lang="en-US" altLang="ko-KR" sz="3200" dirty="0" smtClean="0">
                <a:latin typeface="+mn-ea"/>
              </a:rPr>
              <a:t>.</a:t>
            </a:r>
            <a:endParaRPr lang="ko-KR" altLang="en-US" sz="3200" dirty="0">
              <a:latin typeface="+mn-ea"/>
            </a:endParaRPr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탄소 섬유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*</a:t>
            </a:r>
            <a:r>
              <a:rPr lang="ko-KR" altLang="en-US" dirty="0" smtClean="0"/>
              <a:t>결론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하이테크우드</a:t>
            </a:r>
            <a:r>
              <a:rPr lang="en-US" altLang="ko-KR" dirty="0" smtClean="0"/>
              <a:t>-</a:t>
            </a:r>
            <a:r>
              <a:rPr lang="ko-KR" altLang="en-US" dirty="0" smtClean="0"/>
              <a:t>슈퍼우드는 현재 세계적으로 주목하고 있는 아이템으로써 우리나라는 하이테크우드</a:t>
            </a:r>
            <a:r>
              <a:rPr lang="en-US" altLang="ko-KR" dirty="0" smtClean="0"/>
              <a:t>-</a:t>
            </a:r>
            <a:r>
              <a:rPr lang="ko-KR" altLang="en-US" dirty="0" smtClean="0"/>
              <a:t>슈퍼우드에 대해서 더욱 기술개발을 통해 특허출원 등으로 하이테크우드</a:t>
            </a:r>
            <a:r>
              <a:rPr lang="en-US" altLang="ko-KR" dirty="0" smtClean="0"/>
              <a:t>-</a:t>
            </a:r>
            <a:r>
              <a:rPr lang="ko-KR" altLang="en-US" dirty="0" smtClean="0"/>
              <a:t>슈퍼우드 산업 강국으로 거듭 나아가야 할 것이다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*</a:t>
            </a:r>
            <a:r>
              <a:rPr lang="ko-KR" altLang="en-US" dirty="0" smtClean="0"/>
              <a:t>출처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u="sng" dirty="0" smtClean="0"/>
              <a:t>http</a:t>
            </a:r>
            <a:r>
              <a:rPr lang="en-US" altLang="ko-KR" u="sng" dirty="0"/>
              <a:t>://www.theengineer.co.uk/sectors/energy-and-environment/news/team-devel...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u="sng" dirty="0"/>
              <a:t>http://www.kaneka.co.jp/news/n111109.html </a:t>
            </a:r>
            <a:endParaRPr lang="en-US" altLang="ko-KR" dirty="0"/>
          </a:p>
          <a:p>
            <a:r>
              <a:rPr lang="en-US" altLang="ko-KR" dirty="0"/>
              <a:t>h</a:t>
            </a:r>
            <a:r>
              <a:rPr lang="en-US" altLang="ko-KR" dirty="0" smtClean="0"/>
              <a:t>ttp:/blog.naver.com/go92/60161694567</a:t>
            </a:r>
          </a:p>
          <a:p>
            <a:r>
              <a:rPr lang="en-US" altLang="ko-KR" dirty="0" smtClean="0">
                <a:hlinkClick r:id="rId2"/>
              </a:rPr>
              <a:t>http://cafe.naver.com</a:t>
            </a:r>
            <a:endParaRPr lang="en-US" altLang="ko-KR" dirty="0" smtClean="0"/>
          </a:p>
          <a:p>
            <a:r>
              <a:rPr lang="ko-KR" altLang="en-US" dirty="0" smtClean="0"/>
              <a:t>해당과목 프린트</a:t>
            </a:r>
            <a:r>
              <a:rPr lang="en-US" altLang="ko-KR" dirty="0" smtClean="0"/>
              <a:t> 2-3[3]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ko-KR" sz="3600" b="1" dirty="0" smtClean="0"/>
              <a:t>THANK YOU VERY MUCH</a:t>
            </a:r>
            <a:br>
              <a:rPr lang="en-US" altLang="ko-KR" sz="3600" b="1" dirty="0" smtClean="0"/>
            </a:br>
            <a:r>
              <a:rPr lang="en-US" altLang="ko-KR" sz="3600" b="1" dirty="0" smtClean="0">
                <a:solidFill>
                  <a:sysClr val="windowText" lastClr="000000"/>
                </a:solidFill>
              </a:rPr>
              <a:t>A</a:t>
            </a:r>
            <a:r>
              <a:rPr lang="en-US" altLang="ko-KR" sz="3600" b="1" dirty="0" smtClean="0"/>
              <a:t>NY </a:t>
            </a:r>
            <a:r>
              <a:rPr lang="en-US" altLang="ko-KR" sz="3600" b="1" dirty="0" smtClean="0">
                <a:solidFill>
                  <a:schemeClr val="tx2">
                    <a:lumMod val="75000"/>
                  </a:schemeClr>
                </a:solidFill>
              </a:rPr>
              <a:t>QUESTIONS</a:t>
            </a:r>
            <a:r>
              <a:rPr lang="en-US" altLang="ko-KR" sz="3600" b="1" dirty="0" smtClean="0"/>
              <a:t>?</a:t>
            </a:r>
            <a:endParaRPr lang="ko-KR" altLang="en-US" sz="3600" b="1" dirty="0"/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>
          <a:xfrm>
            <a:off x="1428728" y="3500438"/>
            <a:ext cx="6400800" cy="709602"/>
          </a:xfrm>
        </p:spPr>
        <p:txBody>
          <a:bodyPr>
            <a:noAutofit/>
          </a:bodyPr>
          <a:lstStyle/>
          <a:p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MAKE A DIFFERENCE!</a:t>
            </a:r>
            <a:r>
              <a:rPr lang="ko-KR" altLang="en-US" sz="12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ko-KR" altLang="en-US" sz="12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WITH PPT GIRL ’S POWERPOINT TEMPLATE</a:t>
            </a:r>
            <a:r>
              <a:rPr lang="ko-KR" altLang="en-US" sz="12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ko-KR" altLang="en-US" sz="12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en-US" sz="12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THANK YOU FOR YOUR CHOICE!</a:t>
            </a:r>
            <a:endParaRPr lang="ko-KR" altLang="en-US" sz="1200" dirty="0" smtClean="0">
              <a:solidFill>
                <a:schemeClr val="tx1"/>
              </a:solidFill>
            </a:endParaRPr>
          </a:p>
          <a:p>
            <a:endParaRPr lang="ko-KR" altLang="en-US" sz="1200" dirty="0" smtClean="0">
              <a:solidFill>
                <a:schemeClr val="tx1"/>
              </a:solidFill>
            </a:endParaRPr>
          </a:p>
          <a:p>
            <a:endParaRPr lang="ko-KR" alt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*</a:t>
            </a:r>
            <a:r>
              <a:rPr lang="ko-KR" altLang="en-US" dirty="0" smtClean="0"/>
              <a:t>서론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하이테크우드</a:t>
            </a:r>
            <a:r>
              <a:rPr lang="en-US" altLang="ko-KR" dirty="0" smtClean="0"/>
              <a:t>-</a:t>
            </a:r>
            <a:r>
              <a:rPr lang="ko-KR" altLang="en-US" dirty="0" smtClean="0"/>
              <a:t>슈퍼우드는 첨단소재로써 많은 분야에 사용 함으로 하이테크</a:t>
            </a:r>
            <a:r>
              <a:rPr lang="en-US" altLang="ko-KR" dirty="0" smtClean="0"/>
              <a:t>-</a:t>
            </a:r>
            <a:r>
              <a:rPr lang="ko-KR" altLang="en-US" dirty="0" smtClean="0"/>
              <a:t>슈퍼우드에</a:t>
            </a:r>
            <a:r>
              <a:rPr lang="en-US" altLang="ko-KR" dirty="0" smtClean="0"/>
              <a:t>.</a:t>
            </a:r>
            <a:r>
              <a:rPr lang="ko-KR" altLang="en-US" dirty="0" smtClean="0"/>
              <a:t>대한 전반적인 내용을 알아보고자 한다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하이테크우드</a:t>
            </a:r>
            <a:r>
              <a:rPr lang="en-US" altLang="ko-KR" dirty="0" smtClean="0"/>
              <a:t>-</a:t>
            </a:r>
            <a:r>
              <a:rPr lang="ko-KR" altLang="en-US" dirty="0" smtClean="0"/>
              <a:t>슈퍼우드란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목재의 모습을 유지한 채 목재의 성질을 물리적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화학적으로 </a:t>
            </a:r>
            <a:r>
              <a:rPr lang="ko-KR" altLang="en-US" dirty="0" err="1" smtClean="0"/>
              <a:t>개질한</a:t>
            </a:r>
            <a:r>
              <a:rPr lang="ko-KR" altLang="en-US" dirty="0" smtClean="0"/>
              <a:t> 것으로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목재에 특별한 성능이나  형태를 갖추어 목재의 단점을 개선해 고급기술을 적용한 </a:t>
            </a:r>
            <a:r>
              <a:rPr lang="ko-KR" altLang="en-US" dirty="0" err="1" smtClean="0"/>
              <a:t>개질목재을</a:t>
            </a:r>
            <a:r>
              <a:rPr lang="ko-KR" altLang="en-US" dirty="0" smtClean="0"/>
              <a:t> 말한다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그리고 목재를 녹여서 플라스틱화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탄소화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접착제화 한 것 까지 포함을 해서 하이테크우드</a:t>
            </a:r>
            <a:r>
              <a:rPr lang="en-US" altLang="ko-KR" dirty="0" smtClean="0"/>
              <a:t>-</a:t>
            </a:r>
            <a:r>
              <a:rPr lang="ko-KR" altLang="en-US" dirty="0" smtClean="0"/>
              <a:t>슈퍼우드라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하이테크우드</a:t>
            </a:r>
            <a:r>
              <a:rPr lang="en-US" altLang="ko-KR" dirty="0" smtClean="0"/>
              <a:t>-</a:t>
            </a:r>
            <a:r>
              <a:rPr lang="ko-KR" altLang="en-US" dirty="0" smtClean="0"/>
              <a:t>슈퍼우드의 종류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플라스틱화 목재</a:t>
            </a:r>
            <a:endParaRPr lang="en-US" altLang="ko-KR" dirty="0" smtClean="0"/>
          </a:p>
          <a:p>
            <a:r>
              <a:rPr lang="ko-KR" altLang="en-US" dirty="0" smtClean="0"/>
              <a:t>우드세라믹</a:t>
            </a:r>
            <a:endParaRPr lang="en-US" altLang="ko-KR" dirty="0" smtClean="0"/>
          </a:p>
          <a:p>
            <a:r>
              <a:rPr lang="ko-KR" altLang="en-US" dirty="0" smtClean="0"/>
              <a:t>발포제</a:t>
            </a:r>
            <a:endParaRPr lang="en-US" altLang="ko-KR" dirty="0" smtClean="0"/>
          </a:p>
          <a:p>
            <a:r>
              <a:rPr lang="ko-KR" altLang="en-US" dirty="0" smtClean="0"/>
              <a:t>탄소섬유</a:t>
            </a:r>
            <a:endParaRPr lang="en-US" altLang="ko-KR" dirty="0" smtClean="0"/>
          </a:p>
          <a:p>
            <a:r>
              <a:rPr lang="ko-KR" altLang="en-US" dirty="0" smtClean="0"/>
              <a:t>목재접착제</a:t>
            </a:r>
            <a:endParaRPr lang="en-US" altLang="ko-KR" dirty="0" smtClean="0"/>
          </a:p>
          <a:p>
            <a:r>
              <a:rPr lang="ko-KR" altLang="en-US" dirty="0" smtClean="0"/>
              <a:t>대나무의 유효이용</a:t>
            </a:r>
            <a:endParaRPr lang="en-US" altLang="ko-KR" dirty="0" smtClean="0"/>
          </a:p>
          <a:p>
            <a:r>
              <a:rPr lang="ko-KR" altLang="en-US" dirty="0" smtClean="0"/>
              <a:t>기타 식물섬유의 유효 이용</a:t>
            </a:r>
            <a:endParaRPr lang="en-US" altLang="ko-KR" dirty="0" smtClean="0"/>
          </a:p>
          <a:p>
            <a:r>
              <a:rPr lang="ko-KR" altLang="en-US" dirty="0" smtClean="0"/>
              <a:t>활성탄 보드 및 숯 보드</a:t>
            </a:r>
            <a:endParaRPr lang="en-US" altLang="ko-KR" dirty="0" smtClean="0"/>
          </a:p>
          <a:p>
            <a:r>
              <a:rPr lang="ko-KR" altLang="en-US" dirty="0" smtClean="0"/>
              <a:t>무기질복합체</a:t>
            </a:r>
            <a:endParaRPr lang="en-US" altLang="ko-KR" dirty="0" smtClean="0"/>
          </a:p>
          <a:p>
            <a:r>
              <a:rPr lang="ko-KR" altLang="en-US" dirty="0" err="1" smtClean="0"/>
              <a:t>개질처리</a:t>
            </a:r>
            <a:r>
              <a:rPr lang="ko-KR" altLang="en-US" dirty="0" smtClean="0"/>
              <a:t> 목재</a:t>
            </a:r>
            <a:endParaRPr lang="ko-KR" altLang="en-US" dirty="0"/>
          </a:p>
        </p:txBody>
      </p:sp>
      <p:cxnSp>
        <p:nvCxnSpPr>
          <p:cNvPr id="7" name="직선 연결선 6"/>
          <p:cNvCxnSpPr/>
          <p:nvPr/>
        </p:nvCxnSpPr>
        <p:spPr>
          <a:xfrm flipV="1">
            <a:off x="-1188640" y="5589240"/>
            <a:ext cx="28803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755576" y="4869160"/>
            <a:ext cx="374441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27584" y="5661248"/>
            <a:ext cx="230425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>
            <a:off x="755576" y="1988840"/>
            <a:ext cx="266429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활성탄 보드 및 숯 보드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40000"/>
              </a:lnSpc>
              <a:buNone/>
            </a:pPr>
            <a:r>
              <a:rPr lang="en-US" altLang="ko-KR" sz="2600" dirty="0" smtClean="0"/>
              <a:t>  ∙ </a:t>
            </a:r>
            <a:r>
              <a:rPr lang="ko-KR" altLang="en-US" sz="2600" dirty="0" smtClean="0">
                <a:latin typeface="+mn-ea"/>
              </a:rPr>
              <a:t>활성탄과 숯을 이용한 보드는 건물의 내장재</a:t>
            </a:r>
            <a:r>
              <a:rPr lang="en-US" altLang="ko-KR" sz="2600" dirty="0" smtClean="0">
                <a:latin typeface="+mn-ea"/>
              </a:rPr>
              <a:t>, </a:t>
            </a:r>
            <a:r>
              <a:rPr lang="ko-KR" altLang="en-US" sz="2600" dirty="0" smtClean="0">
                <a:latin typeface="+mn-ea"/>
              </a:rPr>
              <a:t>박물</a:t>
            </a:r>
            <a:endParaRPr lang="en-US" altLang="ko-KR" sz="2600" dirty="0" smtClean="0">
              <a:latin typeface="+mn-ea"/>
            </a:endParaRPr>
          </a:p>
          <a:p>
            <a:pPr>
              <a:lnSpc>
                <a:spcPct val="140000"/>
              </a:lnSpc>
              <a:buNone/>
            </a:pPr>
            <a:r>
              <a:rPr lang="ko-KR" altLang="en-US" sz="2600" dirty="0" smtClean="0">
                <a:latin typeface="+mn-ea"/>
              </a:rPr>
              <a:t>  관의 </a:t>
            </a:r>
            <a:r>
              <a:rPr lang="ko-KR" altLang="en-US" sz="2600" dirty="0" err="1" smtClean="0">
                <a:latin typeface="+mn-ea"/>
              </a:rPr>
              <a:t>수장고</a:t>
            </a:r>
            <a:r>
              <a:rPr lang="ko-KR" altLang="en-US" sz="2600" dirty="0" smtClean="0">
                <a:latin typeface="+mn-ea"/>
              </a:rPr>
              <a:t> 또는 포장용재로 사용 </a:t>
            </a:r>
            <a:endParaRPr lang="en-US" altLang="ko-KR" sz="2600" dirty="0" smtClean="0">
              <a:latin typeface="+mn-ea"/>
            </a:endParaRPr>
          </a:p>
          <a:p>
            <a:pPr>
              <a:lnSpc>
                <a:spcPct val="140000"/>
              </a:lnSpc>
              <a:buNone/>
            </a:pPr>
            <a:r>
              <a:rPr lang="en-US" altLang="ko-KR" sz="2600" dirty="0" smtClean="0">
                <a:latin typeface="+mn-ea"/>
              </a:rPr>
              <a:t>  ∙ </a:t>
            </a:r>
            <a:r>
              <a:rPr lang="ko-KR" altLang="en-US" sz="2600" dirty="0" err="1" smtClean="0">
                <a:latin typeface="+mn-ea"/>
              </a:rPr>
              <a:t>조습작용</a:t>
            </a:r>
            <a:r>
              <a:rPr lang="en-US" altLang="ko-KR" sz="2600" dirty="0" smtClean="0">
                <a:latin typeface="+mn-ea"/>
              </a:rPr>
              <a:t>, </a:t>
            </a:r>
            <a:r>
              <a:rPr lang="ko-KR" altLang="en-US" sz="2600" dirty="0" smtClean="0">
                <a:latin typeface="+mn-ea"/>
              </a:rPr>
              <a:t>유해가스 흡착</a:t>
            </a:r>
            <a:r>
              <a:rPr lang="en-US" altLang="ko-KR" sz="2600" dirty="0" smtClean="0">
                <a:latin typeface="+mn-ea"/>
              </a:rPr>
              <a:t>, </a:t>
            </a:r>
            <a:r>
              <a:rPr lang="ko-KR" altLang="en-US" sz="2600" dirty="0" smtClean="0">
                <a:latin typeface="+mn-ea"/>
              </a:rPr>
              <a:t>원적외선방출 등 인체에</a:t>
            </a:r>
            <a:endParaRPr lang="en-US" altLang="ko-KR" sz="2600" dirty="0" smtClean="0">
              <a:latin typeface="+mn-ea"/>
            </a:endParaRPr>
          </a:p>
          <a:p>
            <a:pPr>
              <a:lnSpc>
                <a:spcPct val="140000"/>
              </a:lnSpc>
              <a:buNone/>
            </a:pPr>
            <a:r>
              <a:rPr lang="ko-KR" altLang="en-US" sz="2600" dirty="0" smtClean="0">
                <a:latin typeface="+mn-ea"/>
              </a:rPr>
              <a:t>  유익한 성질을 그대로 </a:t>
            </a:r>
            <a:r>
              <a:rPr lang="ko-KR" altLang="en-US" sz="2600" dirty="0" smtClean="0">
                <a:latin typeface="+mn-ea"/>
              </a:rPr>
              <a:t>간직 한다</a:t>
            </a:r>
            <a:r>
              <a:rPr lang="en-US" altLang="ko-KR" sz="2600" dirty="0" smtClean="0">
                <a:latin typeface="+mn-ea"/>
              </a:rPr>
              <a:t>.</a:t>
            </a:r>
            <a:endParaRPr lang="en-US" altLang="ko-KR" sz="2600" dirty="0" smtClean="0">
              <a:latin typeface="+mn-ea"/>
            </a:endParaRPr>
          </a:p>
          <a:p>
            <a:pPr>
              <a:lnSpc>
                <a:spcPct val="140000"/>
              </a:lnSpc>
              <a:buNone/>
            </a:pPr>
            <a:r>
              <a:rPr lang="en-US" altLang="ko-KR" sz="2600" dirty="0" smtClean="0">
                <a:latin typeface="+mn-ea"/>
              </a:rPr>
              <a:t> ∙ </a:t>
            </a:r>
            <a:r>
              <a:rPr lang="ko-KR" altLang="en-US" sz="2600" dirty="0" smtClean="0">
                <a:latin typeface="+mn-ea"/>
              </a:rPr>
              <a:t>악취 제거</a:t>
            </a:r>
            <a:r>
              <a:rPr lang="en-US" altLang="ko-KR" sz="2600" dirty="0" smtClean="0">
                <a:latin typeface="+mn-ea"/>
              </a:rPr>
              <a:t>, </a:t>
            </a:r>
            <a:r>
              <a:rPr lang="ko-KR" altLang="en-US" sz="2600" dirty="0" smtClean="0">
                <a:latin typeface="+mn-ea"/>
              </a:rPr>
              <a:t>공기 정화</a:t>
            </a:r>
            <a:r>
              <a:rPr lang="en-US" altLang="ko-KR" sz="2600" dirty="0" smtClean="0">
                <a:latin typeface="+mn-ea"/>
              </a:rPr>
              <a:t>, </a:t>
            </a:r>
            <a:r>
              <a:rPr lang="ko-KR" altLang="en-US" sz="2600" dirty="0" smtClean="0">
                <a:latin typeface="+mn-ea"/>
              </a:rPr>
              <a:t>음이온 방사</a:t>
            </a:r>
            <a:r>
              <a:rPr lang="en-US" altLang="ko-KR" sz="2600" dirty="0" smtClean="0">
                <a:latin typeface="+mn-ea"/>
              </a:rPr>
              <a:t>, </a:t>
            </a:r>
            <a:r>
              <a:rPr lang="ko-KR" altLang="en-US" sz="2600" dirty="0" smtClean="0">
                <a:latin typeface="+mn-ea"/>
              </a:rPr>
              <a:t>전자파</a:t>
            </a:r>
            <a:r>
              <a:rPr lang="en-US" altLang="ko-KR" sz="2600" dirty="0" smtClean="0">
                <a:latin typeface="+mn-ea"/>
              </a:rPr>
              <a:t> </a:t>
            </a:r>
            <a:r>
              <a:rPr lang="ko-KR" altLang="en-US" sz="2600" dirty="0" smtClean="0">
                <a:latin typeface="+mn-ea"/>
              </a:rPr>
              <a:t>및 유해파장 차단 등으로</a:t>
            </a:r>
            <a:r>
              <a:rPr lang="en-US" altLang="ko-KR" sz="2600" dirty="0" smtClean="0">
                <a:latin typeface="+mn-ea"/>
              </a:rPr>
              <a:t> </a:t>
            </a:r>
            <a:r>
              <a:rPr lang="ko-KR" altLang="en-US" sz="2600" dirty="0" smtClean="0">
                <a:latin typeface="+mn-ea"/>
              </a:rPr>
              <a:t>혈액순환과 신진대사 촉진 그리고 심신안정을 가져오는 건축용 </a:t>
            </a:r>
            <a:r>
              <a:rPr lang="ko-KR" altLang="en-US" sz="2600" dirty="0" smtClean="0">
                <a:latin typeface="+mn-ea"/>
              </a:rPr>
              <a:t>내장재로 사용</a:t>
            </a:r>
            <a:endParaRPr lang="ko-KR" altLang="en-US" sz="26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활성탄 보드 및 숯 보드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 탄화보드를 국내에서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생산하고 있는 </a:t>
            </a:r>
            <a:r>
              <a:rPr lang="ko-KR" altLang="en-US" dirty="0" err="1" smtClean="0"/>
              <a:t>대양산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업은 </a:t>
            </a:r>
            <a:r>
              <a:rPr lang="en-US" altLang="ko-KR" dirty="0" smtClean="0"/>
              <a:t>1998</a:t>
            </a:r>
            <a:r>
              <a:rPr lang="ko-KR" altLang="en-US" dirty="0" smtClean="0"/>
              <a:t>년경부터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국립산림과학원의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재래방식과 유럽방식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ko-KR" altLang="en-US" dirty="0" smtClean="0"/>
              <a:t> 공동연구를 통해 관심을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갖게 되면서부터 개발</a:t>
            </a:r>
            <a:r>
              <a:rPr lang="en-US" altLang="ko-KR" dirty="0" smtClean="0"/>
              <a:t>·</a:t>
            </a:r>
            <a:r>
              <a:rPr lang="ko-KR" altLang="en-US" dirty="0" smtClean="0"/>
              <a:t>연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구에 매진하게 됐다</a:t>
            </a:r>
            <a:r>
              <a:rPr lang="en-US" altLang="ko-KR" dirty="0" smtClean="0"/>
              <a:t>. </a:t>
            </a:r>
            <a:endParaRPr lang="ko-KR" altLang="en-US" dirty="0"/>
          </a:p>
          <a:p>
            <a:endParaRPr lang="ko-KR" altLang="en-US" dirty="0"/>
          </a:p>
        </p:txBody>
      </p:sp>
      <p:pic>
        <p:nvPicPr>
          <p:cNvPr id="6" name="그림 5" descr="제목 없음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412776"/>
            <a:ext cx="3816424" cy="489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 </a:t>
            </a:r>
            <a:r>
              <a:rPr lang="ko-KR" altLang="en-US" dirty="0" smtClean="0"/>
              <a:t>활성탄 보드 및 </a:t>
            </a:r>
            <a:r>
              <a:rPr lang="ko-KR" altLang="en-US" dirty="0" smtClean="0"/>
              <a:t>숯 보드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 “숯은 </a:t>
            </a:r>
            <a:r>
              <a:rPr lang="en-US" altLang="ko-KR" dirty="0" smtClean="0"/>
              <a:t>800℃</a:t>
            </a:r>
            <a:r>
              <a:rPr lang="ko-KR" altLang="en-US" dirty="0" smtClean="0"/>
              <a:t>이상에서 구워야 전기가 통하는데</a:t>
            </a:r>
            <a:r>
              <a:rPr lang="en-US" altLang="ko-KR" dirty="0" smtClean="0"/>
              <a:t>, </a:t>
            </a:r>
            <a:r>
              <a:rPr lang="ko-KR" altLang="en-US" dirty="0" smtClean="0"/>
              <a:t>대양산업에서 생산하는 탄화보드는 최소 </a:t>
            </a:r>
            <a:r>
              <a:rPr lang="en-US" altLang="ko-KR" dirty="0" smtClean="0"/>
              <a:t>850℃</a:t>
            </a:r>
            <a:r>
              <a:rPr lang="ko-KR" altLang="en-US" dirty="0" smtClean="0"/>
              <a:t>이상에서 </a:t>
            </a:r>
            <a:r>
              <a:rPr lang="ko-KR" altLang="en-US" dirty="0" smtClean="0"/>
              <a:t>생산 되 </a:t>
            </a:r>
            <a:r>
              <a:rPr lang="ko-KR" altLang="en-US" dirty="0" smtClean="0"/>
              <a:t>전자파 흡수효과가 탁월한 제품을 생산하고 있다</a:t>
            </a:r>
            <a:r>
              <a:rPr lang="en-US" altLang="ko-KR" dirty="0" smtClean="0"/>
              <a:t>”</a:t>
            </a:r>
          </a:p>
          <a:p>
            <a:r>
              <a:rPr lang="en-US" altLang="ko-KR" dirty="0" smtClean="0"/>
              <a:t> </a:t>
            </a:r>
            <a:r>
              <a:rPr lang="ko-KR" altLang="en-US" dirty="0" smtClean="0"/>
              <a:t>탄화보드는 일종의 </a:t>
            </a:r>
            <a:r>
              <a:rPr lang="ko-KR" altLang="en-US" dirty="0" smtClean="0"/>
              <a:t>숯 보드라고 </a:t>
            </a:r>
            <a:r>
              <a:rPr lang="ko-KR" altLang="en-US" dirty="0" smtClean="0"/>
              <a:t>생각하면 개념 이해가 쉬워진다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활성탄보드 및 </a:t>
            </a:r>
            <a:r>
              <a:rPr lang="ko-KR" altLang="en-US" dirty="0" smtClean="0"/>
              <a:t>숯 보드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보드 상태의 숯이지만 일반 보다 가공이 수월해져 다양한 아트용품에 </a:t>
            </a:r>
            <a:r>
              <a:rPr lang="ko-KR" altLang="en-US" dirty="0" err="1" smtClean="0"/>
              <a:t>적용했을때</a:t>
            </a:r>
            <a:r>
              <a:rPr lang="ko-KR" altLang="en-US" dirty="0" smtClean="0"/>
              <a:t> 부가가치를 높일 수 있다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 또한 숯은 공기정화효과가 탁월해 인테리어용 공예품과 친환경 내장재용 소재로 기능성을 접목시킬 수 있다</a:t>
            </a:r>
            <a:endParaRPr lang="ko-KR" altLang="en-US" dirty="0"/>
          </a:p>
        </p:txBody>
      </p:sp>
      <p:pic>
        <p:nvPicPr>
          <p:cNvPr id="4" name="Picture 8" descr="http://t1.gstatic.com/images?q=tbn:ANd9GcRIVgypF70O7VvqZ3HYkDLtK5KHxqZQ2yq0pfIH4_-AdhXVK9QkX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869160"/>
            <a:ext cx="3498752" cy="1552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ysClr val="window" lastClr="F4F4F4"/>
      </a:lt1>
      <a:dk2>
        <a:srgbClr val="86C543"/>
      </a:dk2>
      <a:lt2>
        <a:srgbClr val="EEECE1"/>
      </a:lt2>
      <a:accent1>
        <a:srgbClr val="BF84BA"/>
      </a:accent1>
      <a:accent2>
        <a:srgbClr val="ABABAB"/>
      </a:accent2>
      <a:accent3>
        <a:srgbClr val="EADED2"/>
      </a:accent3>
      <a:accent4>
        <a:srgbClr val="F47A6B"/>
      </a:accent4>
      <a:accent5>
        <a:srgbClr val="FBD06A"/>
      </a:accent5>
      <a:accent6>
        <a:srgbClr val="787D67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732</Words>
  <Application>Microsoft Office PowerPoint</Application>
  <PresentationFormat>화면 슬라이드 쇼(4:3)</PresentationFormat>
  <Paragraphs>123</Paragraphs>
  <Slides>23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24" baseType="lpstr">
      <vt:lpstr>Office 테마</vt:lpstr>
      <vt:lpstr>하이테크우드-슈퍼우드</vt:lpstr>
      <vt:lpstr> CONTENTS </vt:lpstr>
      <vt:lpstr>*서론</vt:lpstr>
      <vt:lpstr>하이테크우드-슈퍼우드란?</vt:lpstr>
      <vt:lpstr>하이테크우드-슈퍼우드의 종류</vt:lpstr>
      <vt:lpstr>활성탄 보드 및 숯 보드</vt:lpstr>
      <vt:lpstr>활성탄 보드 및 숯 보드</vt:lpstr>
      <vt:lpstr> 활성탄 보드 및 숯 보드</vt:lpstr>
      <vt:lpstr>활성탄보드 및 숯 보드</vt:lpstr>
      <vt:lpstr>활성탄보드 및 숯보드</vt:lpstr>
      <vt:lpstr>플라스틱화 목재</vt:lpstr>
      <vt:lpstr>플라스틱화 목재</vt:lpstr>
      <vt:lpstr>플라스틱화 목재</vt:lpstr>
      <vt:lpstr>플라스틱화 목재</vt:lpstr>
      <vt:lpstr>플라스틱화 목재</vt:lpstr>
      <vt:lpstr>탄소 섬유</vt:lpstr>
      <vt:lpstr>탄소 섬유</vt:lpstr>
      <vt:lpstr>슬라이드 18</vt:lpstr>
      <vt:lpstr>슬라이드 19</vt:lpstr>
      <vt:lpstr>탄소 섬유</vt:lpstr>
      <vt:lpstr>*결론</vt:lpstr>
      <vt:lpstr>*출처</vt:lpstr>
      <vt:lpstr>THANK YOU VERY MUCH ANY QUESTIONS?</vt:lpstr>
    </vt:vector>
  </TitlesOfParts>
  <Company>LOCAL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Crocodile</dc:subject>
  <dc:creator>PPT GIRL</dc:creator>
  <cp:keywords>http://mybox.happycampus.com/yukido   </cp:keywords>
  <dc:description>깔끔한 비쥬얼 그래픽 파워포인트 배경입니다.디자인의 차별성으로, 발표시 주목을 받을 수 있습니다.유용하게 사용하시고, 템플릿에 만족하셨다면 평가 부탁드려요~</dc:description>
  <cp:lastModifiedBy>W</cp:lastModifiedBy>
  <cp:revision>42</cp:revision>
  <dcterms:created xsi:type="dcterms:W3CDTF">2010-12-29T01:39:45Z</dcterms:created>
  <dcterms:modified xsi:type="dcterms:W3CDTF">2012-05-28T08:16:21Z</dcterms:modified>
  <cp:category>http://mybox.happycampus.com/yukido   </cp:category>
</cp:coreProperties>
</file>