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6" r:id="rId2"/>
    <p:sldId id="263" r:id="rId3"/>
    <p:sldId id="257" r:id="rId4"/>
    <p:sldId id="277" r:id="rId5"/>
    <p:sldId id="275" r:id="rId6"/>
    <p:sldId id="260" r:id="rId7"/>
    <p:sldId id="261" r:id="rId8"/>
    <p:sldId id="271" r:id="rId9"/>
    <p:sldId id="272" r:id="rId10"/>
    <p:sldId id="258" r:id="rId11"/>
    <p:sldId id="264" r:id="rId12"/>
    <p:sldId id="274" r:id="rId13"/>
    <p:sldId id="262" r:id="rId14"/>
    <p:sldId id="265" r:id="rId15"/>
    <p:sldId id="276" r:id="rId16"/>
    <p:sldId id="268" r:id="rId17"/>
    <p:sldId id="269" r:id="rId18"/>
    <p:sldId id="270" r:id="rId19"/>
    <p:sldId id="267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8" autoAdjust="0"/>
    <p:restoredTop sz="94660"/>
  </p:normalViewPr>
  <p:slideViewPr>
    <p:cSldViewPr>
      <p:cViewPr varScale="1">
        <p:scale>
          <a:sx n="68" d="100"/>
          <a:sy n="68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9A498-B0E2-4FCF-B87A-1C67F7A3B924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80F2B-BA59-4AAE-AE8B-504F73A577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광고물간판재</a:t>
            </a:r>
            <a:r>
              <a:rPr lang="ko-KR" altLang="en-US" dirty="0" smtClean="0"/>
              <a:t>  </a:t>
            </a:r>
            <a:r>
              <a:rPr lang="ko-KR" altLang="en-US" dirty="0" err="1" smtClean="0"/>
              <a:t>계단난간재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80F2B-BA59-4AAE-AE8B-504F73A577CC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내장재 벽체 테라스난간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80F2B-BA59-4AAE-AE8B-504F73A577C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조형물 외장마감재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80F2B-BA59-4AAE-AE8B-504F73A577CC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7E62D-FE48-4869-8875-C03406E5C622}" type="datetimeFigureOut">
              <a:rPr lang="ko-KR" altLang="en-US" smtClean="0"/>
              <a:pPr/>
              <a:t>2012-05-29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48052-A667-4F54-8323-0B1BD2C7368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857224" y="1357298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sz="6000" dirty="0" smtClean="0">
                <a:solidFill>
                  <a:srgbClr val="FF0000"/>
                </a:solidFill>
              </a:rPr>
              <a:t>목재의 신소재</a:t>
            </a:r>
            <a:endParaRPr lang="ko-KR" altLang="en-US" sz="6000" dirty="0">
              <a:solidFill>
                <a:srgbClr val="FF0000"/>
              </a:solidFill>
            </a:endParaRP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2714612" y="5143512"/>
            <a:ext cx="6057920" cy="1066792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발표자 </a:t>
            </a:r>
            <a:r>
              <a:rPr lang="en-US" altLang="ko-KR" dirty="0" smtClean="0">
                <a:solidFill>
                  <a:schemeClr val="tx1"/>
                </a:solidFill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</a:rPr>
              <a:t>이정건 홍선학 장은숙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6000" dirty="0" smtClean="0"/>
              <a:t>세라믹 목재</a:t>
            </a:r>
            <a:endParaRPr lang="ko-KR" altLang="en-US" sz="6000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altLang="ko-KR" dirty="0"/>
              <a:t>1. </a:t>
            </a:r>
            <a:r>
              <a:rPr lang="ko-KR" altLang="en-US" dirty="0"/>
              <a:t>세라믹 목재란</a:t>
            </a:r>
            <a:r>
              <a:rPr lang="en-US" altLang="ko-KR" dirty="0"/>
              <a:t>? </a:t>
            </a:r>
            <a:endParaRPr lang="ko-KR" altLang="en-US" dirty="0"/>
          </a:p>
          <a:p>
            <a:r>
              <a:rPr lang="ko-KR" altLang="en-US" dirty="0"/>
              <a:t>외관은 보통목재와 같으나 불에 타지 않으며 썩지도 않고 흰개미에게도 강한 목재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/>
          </a:p>
          <a:p>
            <a:r>
              <a:rPr lang="ko-KR" altLang="en-US" dirty="0"/>
              <a:t>사람과 가축들에게도 무해하고 그 효과도 길어 차세대 목재로 각광받고있는 목재</a:t>
            </a:r>
          </a:p>
          <a:p>
            <a:endParaRPr lang="ko-KR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643050"/>
            <a:ext cx="3357554" cy="394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 smtClean="0"/>
              <a:t>세라믹 목재</a:t>
            </a:r>
            <a:endParaRPr lang="ko-KR" altLang="en-US" sz="6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altLang="ko-KR" dirty="0" smtClean="0"/>
              <a:t>2.</a:t>
            </a:r>
            <a:r>
              <a:rPr lang="ko-KR" altLang="en-US" dirty="0" smtClean="0"/>
              <a:t>세라믹 목재 제조방법</a:t>
            </a:r>
          </a:p>
          <a:p>
            <a:r>
              <a:rPr lang="ko-KR" altLang="en-US" dirty="0" smtClean="0"/>
              <a:t>세라믹 목재를 만들 때에는 목재를 구성하는 세포 내강의 공간뿐만 아니라 세포벽 중에도 불용성 무기물질을 생성하여 목재세포를 완전히 </a:t>
            </a:r>
            <a:r>
              <a:rPr lang="ko-KR" altLang="en-US" dirty="0" err="1" smtClean="0"/>
              <a:t>덮어야함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불용성 </a:t>
            </a:r>
            <a:r>
              <a:rPr lang="ko-KR" altLang="en-US" dirty="0" err="1" smtClean="0"/>
              <a:t>무기물이여야</a:t>
            </a:r>
            <a:r>
              <a:rPr lang="ko-KR" altLang="en-US" dirty="0" smtClean="0"/>
              <a:t> 빗물에 유출되지 않으며 유기물은 불연화가 불가능하기 때문이다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그러나 불용성 무기물은 </a:t>
            </a:r>
            <a:r>
              <a:rPr lang="ko-KR" altLang="en-US" dirty="0" err="1" smtClean="0"/>
              <a:t>목재중에</a:t>
            </a:r>
            <a:r>
              <a:rPr lang="ko-KR" altLang="en-US" dirty="0" smtClean="0"/>
              <a:t> 직접 </a:t>
            </a:r>
            <a:r>
              <a:rPr lang="ko-KR" altLang="en-US" dirty="0" err="1" smtClean="0"/>
              <a:t>넣을수가</a:t>
            </a:r>
            <a:r>
              <a:rPr lang="ko-KR" altLang="en-US" dirty="0" smtClean="0"/>
              <a:t> 없으므로</a:t>
            </a:r>
            <a:r>
              <a:rPr lang="en-US" altLang="ko-KR" dirty="0" smtClean="0"/>
              <a:t>2</a:t>
            </a:r>
            <a:r>
              <a:rPr lang="ko-KR" altLang="en-US" dirty="0" smtClean="0"/>
              <a:t>종의 수용성 무기물질을 단계적으로 </a:t>
            </a:r>
            <a:r>
              <a:rPr lang="ko-KR" altLang="en-US" dirty="0" err="1" smtClean="0"/>
              <a:t>목재중에</a:t>
            </a:r>
            <a:r>
              <a:rPr lang="ko-KR" altLang="en-US" dirty="0" smtClean="0"/>
              <a:t> 주입한 후 </a:t>
            </a:r>
            <a:r>
              <a:rPr lang="ko-KR" altLang="en-US" dirty="0" err="1" smtClean="0"/>
              <a:t>목재내에서</a:t>
            </a:r>
            <a:r>
              <a:rPr lang="ko-KR" altLang="en-US" dirty="0" smtClean="0"/>
              <a:t> 반응시켜 불용성 화합물로 변화시키는 방법을 사용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5400" dirty="0" smtClean="0"/>
              <a:t>NT</a:t>
            </a:r>
            <a:r>
              <a:rPr lang="ko-KR" altLang="en-US" sz="5400" dirty="0" err="1" smtClean="0"/>
              <a:t>판넬</a:t>
            </a:r>
            <a:endParaRPr lang="ko-KR" altLang="en-US" sz="5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85852" y="2643182"/>
            <a:ext cx="7258072" cy="2286016"/>
          </a:xfrm>
        </p:spPr>
        <p:txBody>
          <a:bodyPr/>
          <a:lstStyle/>
          <a:p>
            <a:r>
              <a:rPr lang="ko-KR" altLang="en-US" dirty="0" smtClean="0"/>
              <a:t> 목재섬유 펌프를 압축한 </a:t>
            </a:r>
            <a:r>
              <a:rPr lang="ko-KR" altLang="en-US" dirty="0" err="1" smtClean="0"/>
              <a:t>판넬</a:t>
            </a:r>
            <a:endParaRPr lang="en-US" altLang="ko-KR" dirty="0" smtClean="0"/>
          </a:p>
          <a:p>
            <a:r>
              <a:rPr lang="ko-KR" altLang="en-US" dirty="0" err="1" smtClean="0"/>
              <a:t>천연셀룰로오즈와</a:t>
            </a:r>
            <a:r>
              <a:rPr lang="ko-KR" altLang="en-US" dirty="0" smtClean="0"/>
              <a:t> 친환경수지를 </a:t>
            </a:r>
            <a:r>
              <a:rPr lang="ko-KR" altLang="en-US" dirty="0" err="1" smtClean="0"/>
              <a:t>합침하여</a:t>
            </a:r>
            <a:r>
              <a:rPr lang="ko-KR" altLang="en-US" dirty="0" smtClean="0"/>
              <a:t> 고 압축한 </a:t>
            </a:r>
            <a:r>
              <a:rPr lang="ko-KR" altLang="en-US" dirty="0" err="1" smtClean="0"/>
              <a:t>판넬</a:t>
            </a: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5400" dirty="0" smtClean="0"/>
              <a:t>NT</a:t>
            </a:r>
            <a:r>
              <a:rPr lang="ko-KR" altLang="en-US" sz="5400" dirty="0" smtClean="0"/>
              <a:t>판넬</a:t>
            </a:r>
            <a:endParaRPr lang="ko-KR" altLang="en-US" sz="5400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altLang="ko-KR" dirty="0"/>
              <a:t>1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살아있는 </a:t>
            </a:r>
            <a:r>
              <a:rPr lang="ko-KR" altLang="en-US" dirty="0"/>
              <a:t>선명한 색감과 채도</a:t>
            </a:r>
          </a:p>
          <a:p>
            <a:pPr>
              <a:buNone/>
            </a:pPr>
            <a:r>
              <a:rPr lang="en-US" dirty="0" smtClean="0"/>
              <a:t> NT</a:t>
            </a:r>
            <a:r>
              <a:rPr lang="ko-KR" altLang="en-US" dirty="0"/>
              <a:t>판넬은 색채 해상도가 뛰어나 건물외관이 항상 밝고 선명함을 유지할 수 있습니다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pPr>
              <a:buNone/>
            </a:pPr>
            <a:r>
              <a:rPr lang="ko-KR" altLang="en-US" dirty="0" smtClean="0"/>
              <a:t>해외 </a:t>
            </a:r>
            <a:r>
              <a:rPr lang="ko-KR" altLang="en-US" dirty="0"/>
              <a:t>건축 잡지나 유명건물에서 볼수있는 그런 느낌의 색상과 질감으로</a:t>
            </a:r>
            <a:r>
              <a:rPr lang="en-US" altLang="ko-KR" dirty="0"/>
              <a:t>, </a:t>
            </a:r>
            <a:r>
              <a:rPr lang="ko-KR" altLang="en-US" dirty="0"/>
              <a:t>고급스러움이 한층 더해집니다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pPr>
              <a:buNone/>
            </a:pPr>
            <a:endParaRPr lang="ko-KR" altLang="en-US" dirty="0"/>
          </a:p>
          <a:p>
            <a:pPr>
              <a:buNone/>
            </a:pPr>
            <a:r>
              <a:rPr lang="en-US" altLang="ko-KR" dirty="0"/>
              <a:t>2</a:t>
            </a:r>
            <a:r>
              <a:rPr lang="en-US" altLang="ko-KR" dirty="0" smtClean="0"/>
              <a:t>. </a:t>
            </a:r>
            <a:r>
              <a:rPr lang="en-US" dirty="0"/>
              <a:t>NT</a:t>
            </a:r>
            <a:r>
              <a:rPr lang="ko-KR" altLang="en-US" dirty="0"/>
              <a:t>판넬은 인체에 무해하며 친환경 </a:t>
            </a:r>
            <a:r>
              <a:rPr lang="ko-KR" altLang="en-US" dirty="0" smtClean="0"/>
              <a:t>국제산림관리협의회 </a:t>
            </a:r>
            <a:r>
              <a:rPr lang="ko-KR" altLang="en-US" dirty="0" smtClean="0"/>
              <a:t>인증 </a:t>
            </a:r>
            <a:r>
              <a:rPr lang="en-US" altLang="ko-KR" dirty="0"/>
              <a:t>1</a:t>
            </a:r>
            <a:r>
              <a:rPr lang="ko-KR" altLang="en-US" dirty="0"/>
              <a:t>등급의 재료입니다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ko-KR" altLang="en-US" dirty="0"/>
          </a:p>
          <a:p>
            <a:pPr>
              <a:buNone/>
            </a:pPr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en-US" dirty="0"/>
              <a:t>NT</a:t>
            </a:r>
            <a:r>
              <a:rPr lang="ko-KR" altLang="en-US" dirty="0"/>
              <a:t>판넬 평탄성은 유리보다 뛰어나며</a:t>
            </a:r>
            <a:r>
              <a:rPr lang="en-US" altLang="ko-KR" dirty="0"/>
              <a:t>, </a:t>
            </a:r>
            <a:r>
              <a:rPr lang="ko-KR" altLang="en-US" dirty="0"/>
              <a:t>직진성은 건축물의 엣지</a:t>
            </a:r>
            <a:r>
              <a:rPr lang="en-US" altLang="ko-KR" dirty="0"/>
              <a:t>(</a:t>
            </a:r>
            <a:r>
              <a:rPr lang="en-US" dirty="0"/>
              <a:t>Edge)</a:t>
            </a:r>
            <a:r>
              <a:rPr lang="ko-KR" altLang="en-US" dirty="0"/>
              <a:t>를 살립니다</a:t>
            </a:r>
            <a:r>
              <a:rPr lang="en-US" altLang="ko-KR" dirty="0"/>
              <a:t>.</a:t>
            </a:r>
            <a:endParaRPr lang="ko-KR" altLang="en-US" dirty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5400" dirty="0" smtClean="0"/>
              <a:t>NT</a:t>
            </a:r>
            <a:r>
              <a:rPr lang="ko-KR" altLang="en-US" sz="5400" dirty="0" err="1" smtClean="0"/>
              <a:t>판넬</a:t>
            </a:r>
            <a:endParaRPr lang="ko-KR" altLang="en-US" sz="54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en-US" altLang="ko-KR" sz="7200" dirty="0" smtClean="0"/>
          </a:p>
          <a:p>
            <a:pPr>
              <a:buNone/>
            </a:pPr>
            <a:r>
              <a:rPr lang="en-US" altLang="ko-KR" sz="7200" dirty="0" smtClean="0"/>
              <a:t>4. </a:t>
            </a:r>
            <a:r>
              <a:rPr lang="ko-KR" altLang="en-US" sz="7200" dirty="0" smtClean="0"/>
              <a:t>외장재의 일반적인 단점인 탈색과 변질이 없습니다</a:t>
            </a:r>
            <a:r>
              <a:rPr lang="en-US" altLang="ko-KR" sz="7200" dirty="0" smtClean="0"/>
              <a:t>.</a:t>
            </a:r>
            <a:endParaRPr lang="ko-KR" altLang="en-US" sz="7200" dirty="0" smtClean="0"/>
          </a:p>
          <a:p>
            <a:r>
              <a:rPr lang="en-US" sz="7200" dirty="0" smtClean="0"/>
              <a:t>UV(</a:t>
            </a:r>
            <a:r>
              <a:rPr lang="ko-KR" altLang="en-US" sz="7200" dirty="0" smtClean="0"/>
              <a:t>자외선 차단</a:t>
            </a:r>
            <a:r>
              <a:rPr lang="en-US" altLang="ko-KR" sz="7200" dirty="0" smtClean="0"/>
              <a:t>) </a:t>
            </a:r>
            <a:r>
              <a:rPr lang="ko-KR" altLang="en-US" sz="7200" dirty="0" smtClean="0"/>
              <a:t>성능만으로 탈색</a:t>
            </a:r>
            <a:r>
              <a:rPr lang="en-US" altLang="ko-KR" sz="7200" dirty="0" smtClean="0"/>
              <a:t>,</a:t>
            </a:r>
            <a:r>
              <a:rPr lang="ko-KR" altLang="en-US" sz="7200" dirty="0" smtClean="0"/>
              <a:t>변질 현상을 </a:t>
            </a:r>
            <a:r>
              <a:rPr lang="ko-KR" altLang="en-US" sz="7200" dirty="0" err="1" smtClean="0"/>
              <a:t>막을수는</a:t>
            </a:r>
            <a:r>
              <a:rPr lang="ko-KR" altLang="en-US" sz="7200" dirty="0" smtClean="0"/>
              <a:t> 없습니다</a:t>
            </a:r>
            <a:r>
              <a:rPr lang="en-US" altLang="ko-KR" sz="7200" dirty="0" smtClean="0"/>
              <a:t>.</a:t>
            </a:r>
            <a:endParaRPr lang="ko-KR" altLang="en-US" sz="7200" dirty="0" smtClean="0"/>
          </a:p>
          <a:p>
            <a:r>
              <a:rPr lang="en-US" sz="7200" dirty="0" smtClean="0"/>
              <a:t>NT</a:t>
            </a:r>
            <a:r>
              <a:rPr lang="ko-KR" altLang="en-US" sz="7200" dirty="0" err="1" smtClean="0"/>
              <a:t>판넬은</a:t>
            </a:r>
            <a:r>
              <a:rPr lang="ko-KR" altLang="en-US" sz="7200" dirty="0" smtClean="0"/>
              <a:t> 강력한 </a:t>
            </a:r>
            <a:r>
              <a:rPr lang="ko-KR" altLang="en-US" sz="7200" dirty="0" err="1" smtClean="0"/>
              <a:t>내화학성</a:t>
            </a:r>
            <a:r>
              <a:rPr lang="ko-KR" altLang="en-US" sz="7200" dirty="0" smtClean="0"/>
              <a:t> 기술을 보유한 유일한 품질로 어떠한 외부의 혹독한 환경에서도 </a:t>
            </a:r>
            <a:r>
              <a:rPr lang="ko-KR" altLang="en-US" sz="7200" dirty="0" err="1" smtClean="0"/>
              <a:t>변질없는</a:t>
            </a:r>
            <a:r>
              <a:rPr lang="ko-KR" altLang="en-US" sz="7200" dirty="0" smtClean="0"/>
              <a:t> </a:t>
            </a:r>
            <a:r>
              <a:rPr lang="ko-KR" altLang="en-US" sz="7200" dirty="0" err="1" smtClean="0"/>
              <a:t>내화학성</a:t>
            </a:r>
            <a:r>
              <a:rPr lang="ko-KR" altLang="en-US" sz="7200" dirty="0" smtClean="0"/>
              <a:t> 성능이 핵심 기술입니다</a:t>
            </a:r>
            <a:r>
              <a:rPr lang="en-US" altLang="ko-KR" sz="7200" dirty="0" smtClean="0"/>
              <a:t>. </a:t>
            </a:r>
            <a:endParaRPr lang="ko-KR" altLang="en-US" sz="7200" strike="sngStrike" dirty="0" smtClean="0"/>
          </a:p>
          <a:p>
            <a:r>
              <a:rPr lang="ko-KR" altLang="en-US" sz="7200" dirty="0" smtClean="0"/>
              <a:t>결과적으로 </a:t>
            </a:r>
            <a:r>
              <a:rPr lang="ko-KR" altLang="en-US" sz="7200" dirty="0" smtClean="0"/>
              <a:t>청소가 쉽고</a:t>
            </a:r>
            <a:r>
              <a:rPr lang="en-US" altLang="ko-KR" sz="7200" dirty="0" smtClean="0"/>
              <a:t>, </a:t>
            </a:r>
            <a:r>
              <a:rPr lang="ko-KR" altLang="en-US" sz="7200" dirty="0" smtClean="0"/>
              <a:t>기름때나 </a:t>
            </a:r>
            <a:r>
              <a:rPr lang="ko-KR" altLang="en-US" sz="7200" dirty="0" err="1" smtClean="0"/>
              <a:t>접착성</a:t>
            </a:r>
            <a:r>
              <a:rPr lang="ko-KR" altLang="en-US" sz="7200" dirty="0" smtClean="0"/>
              <a:t> 물질은 신나나 약품으로 닦아도 </a:t>
            </a:r>
            <a:r>
              <a:rPr lang="en-US" sz="7200" dirty="0" smtClean="0"/>
              <a:t>NT</a:t>
            </a:r>
            <a:r>
              <a:rPr lang="ko-KR" altLang="en-US" sz="7200" dirty="0" smtClean="0"/>
              <a:t>표면은 </a:t>
            </a:r>
            <a:r>
              <a:rPr lang="ko-KR" altLang="en-US" sz="7200" dirty="0" err="1" smtClean="0"/>
              <a:t>이상없습니다</a:t>
            </a:r>
            <a:r>
              <a:rPr lang="ko-KR" altLang="en-US" sz="7200" dirty="0" smtClean="0"/>
              <a:t> 이와 같이 유지 보수성이 탁월하며 항상 신축건물처럼 산뜻하고 시설물 보존 기능이 매우 뛰어납니다</a:t>
            </a:r>
            <a:r>
              <a:rPr lang="en-US" altLang="ko-KR" sz="7200" dirty="0" smtClean="0"/>
              <a:t>, </a:t>
            </a:r>
            <a:r>
              <a:rPr lang="ko-KR" altLang="en-US" sz="7200" dirty="0" smtClean="0"/>
              <a:t>오염이 심한 도심 속 환경과 공공장소에도 항상 새 건축물같이 유지됩니다</a:t>
            </a:r>
            <a:r>
              <a:rPr lang="en-US" altLang="ko-KR" sz="7200" dirty="0" smtClean="0"/>
              <a:t>.</a:t>
            </a:r>
            <a:endParaRPr lang="en-US" altLang="ko-KR" sz="7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NT</a:t>
            </a:r>
            <a:r>
              <a:rPr lang="ko-KR" altLang="en-US" dirty="0" err="1" smtClean="0"/>
              <a:t>판넬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NT</a:t>
            </a:r>
            <a:r>
              <a:rPr lang="ko-KR" altLang="en-US" dirty="0" err="1" smtClean="0"/>
              <a:t>판넬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푼더막스</a:t>
            </a:r>
            <a:r>
              <a:rPr lang="en-US" altLang="ko-KR" dirty="0" smtClean="0"/>
              <a:t>)</a:t>
            </a:r>
            <a:r>
              <a:rPr lang="ko-KR" altLang="en-US" dirty="0" smtClean="0"/>
              <a:t>는 함수율이 </a:t>
            </a:r>
            <a:r>
              <a:rPr lang="en-US" altLang="ko-KR" dirty="0" smtClean="0"/>
              <a:t>1%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이것은 완벽한 방수성과 </a:t>
            </a:r>
            <a:r>
              <a:rPr lang="ko-KR" altLang="en-US" dirty="0" err="1" smtClean="0"/>
              <a:t>변질없는</a:t>
            </a:r>
            <a:r>
              <a:rPr lang="ko-KR" altLang="en-US" dirty="0" smtClean="0"/>
              <a:t> 내구성을 의미합니다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함수율</a:t>
            </a:r>
            <a:r>
              <a:rPr lang="en-US" altLang="ko-KR" dirty="0" smtClean="0"/>
              <a:t>1%</a:t>
            </a:r>
            <a:r>
              <a:rPr lang="ko-KR" altLang="en-US" dirty="0" smtClean="0"/>
              <a:t>는 대단히 뛰어난 기술로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세라믹 </a:t>
            </a:r>
            <a:r>
              <a:rPr lang="ko-KR" altLang="en-US" dirty="0" err="1" smtClean="0"/>
              <a:t>타일같은</a:t>
            </a:r>
            <a:r>
              <a:rPr lang="ko-KR" altLang="en-US" dirty="0" smtClean="0"/>
              <a:t> 내구성을 </a:t>
            </a:r>
            <a:r>
              <a:rPr lang="ko-KR" altLang="en-US" dirty="0" err="1" smtClean="0"/>
              <a:t>지니게됩니다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따라서 </a:t>
            </a:r>
            <a:r>
              <a:rPr lang="en-US" dirty="0" smtClean="0"/>
              <a:t>NT</a:t>
            </a:r>
            <a:r>
              <a:rPr lang="ko-KR" altLang="en-US" dirty="0" err="1" smtClean="0"/>
              <a:t>판넬은</a:t>
            </a:r>
            <a:r>
              <a:rPr lang="ko-KR" altLang="en-US" dirty="0" smtClean="0"/>
              <a:t> 탈색</a:t>
            </a:r>
            <a:r>
              <a:rPr lang="en-US" altLang="ko-KR" dirty="0" smtClean="0"/>
              <a:t>,</a:t>
            </a:r>
            <a:r>
              <a:rPr lang="ko-KR" altLang="en-US" dirty="0" smtClean="0"/>
              <a:t>박리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변형없는</a:t>
            </a:r>
            <a:r>
              <a:rPr lang="ko-KR" altLang="en-US" dirty="0" smtClean="0"/>
              <a:t> 방수 기능을 </a:t>
            </a:r>
            <a:r>
              <a:rPr lang="ko-KR" altLang="en-US" dirty="0" err="1" smtClean="0"/>
              <a:t>지니게되고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심지어 물에 넣고 삶아도 변형이 없습니다</a:t>
            </a:r>
            <a:r>
              <a:rPr lang="en-US" altLang="ko-KR" dirty="0" smtClean="0"/>
              <a:t>. </a:t>
            </a:r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내용 개체 틀 11" descr="7.bmp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643050"/>
            <a:ext cx="4038600" cy="3736976"/>
          </a:xfrm>
        </p:spPr>
      </p:pic>
      <p:pic>
        <p:nvPicPr>
          <p:cNvPr id="13" name="내용 개체 틀 12" descr="8.bmp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3438" y="1643050"/>
            <a:ext cx="4038600" cy="3714545"/>
          </a:xfrm>
        </p:spPr>
      </p:pic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NT</a:t>
            </a:r>
            <a:r>
              <a:rPr lang="ko-KR" altLang="en-US" dirty="0" err="1" smtClean="0"/>
              <a:t>판넬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내용 개체 틀 4" descr="5.bmp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285861"/>
            <a:ext cx="4038600" cy="4085486"/>
          </a:xfrm>
        </p:spPr>
      </p:pic>
      <p:pic>
        <p:nvPicPr>
          <p:cNvPr id="6" name="내용 개체 틀 5" descr="6.bmp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8200" y="1285860"/>
            <a:ext cx="4038600" cy="4071966"/>
          </a:xfrm>
        </p:spPr>
      </p:pic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NT</a:t>
            </a:r>
            <a:r>
              <a:rPr lang="ko-KR" altLang="en-US" dirty="0" err="1" smtClean="0"/>
              <a:t>판넬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내용 개체 틀 6" descr="9.bmp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643050"/>
            <a:ext cx="4038600" cy="4500593"/>
          </a:xfrm>
        </p:spPr>
      </p:pic>
      <p:pic>
        <p:nvPicPr>
          <p:cNvPr id="8" name="내용 개체 틀 7" descr="4.bmp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8200" y="1643050"/>
            <a:ext cx="4038600" cy="4500594"/>
          </a:xfrm>
        </p:spPr>
      </p:pic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NT</a:t>
            </a:r>
            <a:r>
              <a:rPr lang="ko-KR" altLang="en-US" dirty="0" err="1" smtClean="0"/>
              <a:t>판넬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7200" dirty="0" smtClean="0">
                <a:solidFill>
                  <a:srgbClr val="FF0000"/>
                </a:solidFill>
              </a:rPr>
              <a:t>끝</a:t>
            </a:r>
            <a:endParaRPr lang="ko-KR" alt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altLang="ko-K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ko-KR" altLang="en-US" sz="5300" b="1" dirty="0" smtClean="0"/>
              <a:t>목재를 응용한 신소재</a:t>
            </a:r>
            <a:r>
              <a:rPr lang="en-US" altLang="ko-KR" sz="5300" b="1" dirty="0" smtClean="0"/>
              <a:t/>
            </a:r>
            <a:br>
              <a:rPr lang="en-US" altLang="ko-KR" sz="5300" b="1" dirty="0" smtClean="0"/>
            </a:b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목재란</a:t>
            </a:r>
            <a:r>
              <a:rPr lang="en-US" altLang="ko-KR" dirty="0" smtClean="0"/>
              <a:t>? </a:t>
            </a:r>
            <a:r>
              <a:rPr lang="ko-KR" altLang="en-US" dirty="0" smtClean="0"/>
              <a:t>목재의 장단점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ko-KR" altLang="en-US" dirty="0" err="1" smtClean="0"/>
              <a:t>루나우드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세라믹목재</a:t>
            </a:r>
            <a:endParaRPr lang="en-US" altLang="ko-KR" dirty="0" smtClean="0"/>
          </a:p>
          <a:p>
            <a:pPr>
              <a:buNone/>
            </a:pPr>
            <a:endParaRPr lang="ko-KR" altLang="en-US" dirty="0" smtClean="0"/>
          </a:p>
          <a:p>
            <a:r>
              <a:rPr lang="en-US" altLang="ko-KR" dirty="0" smtClean="0"/>
              <a:t>NT</a:t>
            </a:r>
            <a:r>
              <a:rPr lang="ko-KR" altLang="en-US" dirty="0" err="1" smtClean="0"/>
              <a:t>판넬</a:t>
            </a:r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ko-KR" altLang="en-US" sz="4800" dirty="0" smtClean="0"/>
              <a:t>목재란</a:t>
            </a:r>
            <a:r>
              <a:rPr lang="en-US" altLang="ko-KR" sz="4800" dirty="0" smtClean="0"/>
              <a:t>? </a:t>
            </a:r>
            <a:r>
              <a:rPr lang="ko-KR" altLang="en-US" sz="4800" dirty="0" smtClean="0"/>
              <a:t>목재의 장단점</a:t>
            </a:r>
            <a:endParaRPr lang="ko-KR" altLang="en-US" sz="4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u"/>
            </a:pPr>
            <a:r>
              <a:rPr lang="ko-KR" altLang="en-US" b="1" dirty="0"/>
              <a:t>목재란</a:t>
            </a:r>
            <a:r>
              <a:rPr lang="en-US" altLang="ko-KR" b="1" dirty="0"/>
              <a:t>?</a:t>
            </a:r>
            <a:endParaRPr lang="ko-KR" altLang="en-US" dirty="0"/>
          </a:p>
          <a:p>
            <a:r>
              <a:rPr lang="ko-KR" altLang="en-US" dirty="0"/>
              <a:t>건축</a:t>
            </a:r>
            <a:r>
              <a:rPr lang="en-US" altLang="ko-KR" dirty="0"/>
              <a:t>·</a:t>
            </a:r>
            <a:r>
              <a:rPr lang="ko-KR" altLang="en-US" dirty="0"/>
              <a:t>가구</a:t>
            </a:r>
            <a:r>
              <a:rPr lang="en-US" altLang="ko-KR" dirty="0"/>
              <a:t>·</a:t>
            </a:r>
            <a:r>
              <a:rPr lang="ko-KR" altLang="en-US" dirty="0"/>
              <a:t>종이</a:t>
            </a:r>
            <a:r>
              <a:rPr lang="en-US" altLang="ko-KR" dirty="0"/>
              <a:t>·</a:t>
            </a:r>
            <a:r>
              <a:rPr lang="ko-KR" altLang="en-US" dirty="0"/>
              <a:t>펄프 등 여러 가지 이용목적으로 벌채된 </a:t>
            </a:r>
            <a:r>
              <a:rPr lang="ko-KR" altLang="en-US" dirty="0" smtClean="0"/>
              <a:t>수목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때로는 </a:t>
            </a:r>
            <a:r>
              <a:rPr lang="ko-KR" altLang="en-US" dirty="0"/>
              <a:t>사용목적에 맞게 필요한 형태나 크기로 만들어내기도 한다</a:t>
            </a:r>
            <a:r>
              <a:rPr lang="en-US" altLang="ko-KR" dirty="0"/>
              <a:t>. </a:t>
            </a:r>
            <a:endParaRPr lang="en-US" altLang="ko-KR" b="1" dirty="0" smtClean="0"/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1000108"/>
            <a:ext cx="7829576" cy="5143536"/>
          </a:xfrm>
        </p:spPr>
        <p:txBody>
          <a:bodyPr/>
          <a:lstStyle/>
          <a:p>
            <a:pPr>
              <a:buFont typeface="Wingdings" pitchFamily="2" charset="2"/>
              <a:buChar char="u"/>
            </a:pPr>
            <a:endParaRPr lang="en-US" altLang="ko-KR" b="1" dirty="0" smtClean="0"/>
          </a:p>
          <a:p>
            <a:pPr>
              <a:buFont typeface="Wingdings" pitchFamily="2" charset="2"/>
              <a:buChar char="u"/>
            </a:pPr>
            <a:r>
              <a:rPr lang="ko-KR" altLang="en-US" b="1" dirty="0" smtClean="0"/>
              <a:t>목재의 장점 </a:t>
            </a:r>
            <a:endParaRPr lang="ko-KR" altLang="en-US" dirty="0" smtClean="0"/>
          </a:p>
          <a:p>
            <a:r>
              <a:rPr lang="ko-KR" altLang="en-US" dirty="0" smtClean="0"/>
              <a:t>가볍고 가공이 쉽다</a:t>
            </a:r>
          </a:p>
          <a:p>
            <a:r>
              <a:rPr lang="ko-KR" altLang="en-US" dirty="0" smtClean="0"/>
              <a:t>열전도율과 </a:t>
            </a:r>
            <a:r>
              <a:rPr lang="ko-KR" altLang="en-US" dirty="0" err="1" smtClean="0"/>
              <a:t>열팽창율이</a:t>
            </a:r>
            <a:r>
              <a:rPr lang="ko-KR" altLang="en-US" dirty="0" smtClean="0"/>
              <a:t> 작다</a:t>
            </a:r>
          </a:p>
          <a:p>
            <a:r>
              <a:rPr lang="ko-KR" altLang="en-US" dirty="0" smtClean="0"/>
              <a:t>충격</a:t>
            </a:r>
            <a:r>
              <a:rPr lang="en-US" altLang="ko-KR" dirty="0" smtClean="0"/>
              <a:t>,</a:t>
            </a:r>
            <a:r>
              <a:rPr lang="ko-KR" altLang="en-US" dirty="0" smtClean="0"/>
              <a:t>진동 등의 흡수성이 크다</a:t>
            </a:r>
          </a:p>
          <a:p>
            <a:r>
              <a:rPr lang="ko-KR" altLang="en-US" dirty="0" smtClean="0"/>
              <a:t>산이나 알칼리에 대한 저항성이 크다</a:t>
            </a: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ko-KR" altLang="en-US" sz="4800" dirty="0" smtClean="0"/>
              <a:t>목재란</a:t>
            </a:r>
            <a:r>
              <a:rPr lang="en-US" altLang="ko-KR" sz="4800" dirty="0" smtClean="0"/>
              <a:t>? </a:t>
            </a:r>
            <a:r>
              <a:rPr lang="ko-KR" altLang="en-US" sz="4800" dirty="0" smtClean="0"/>
              <a:t>목재의 장단점</a:t>
            </a:r>
            <a:endParaRPr lang="ko-KR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2910" y="1214422"/>
            <a:ext cx="7543824" cy="3000396"/>
          </a:xfrm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ko-KR" altLang="en-US" b="1" dirty="0" smtClean="0"/>
              <a:t>목재의 단점</a:t>
            </a:r>
            <a:endParaRPr lang="ko-KR" altLang="en-US" dirty="0" smtClean="0"/>
          </a:p>
          <a:p>
            <a:r>
              <a:rPr lang="ko-KR" altLang="en-US" dirty="0" smtClean="0"/>
              <a:t>습기가 </a:t>
            </a:r>
            <a:r>
              <a:rPr lang="ko-KR" altLang="en-US" dirty="0" smtClean="0"/>
              <a:t>많은 곳에서 </a:t>
            </a:r>
            <a:r>
              <a:rPr lang="ko-KR" altLang="en-US" dirty="0" smtClean="0"/>
              <a:t>부식되기 쉽다</a:t>
            </a:r>
          </a:p>
          <a:p>
            <a:r>
              <a:rPr lang="ko-KR" altLang="en-US" dirty="0" smtClean="0"/>
              <a:t>충해나 풍화에 의해 내구성이 떨어진다</a:t>
            </a:r>
          </a:p>
          <a:p>
            <a:r>
              <a:rPr lang="ko-KR" altLang="en-US" dirty="0" smtClean="0"/>
              <a:t>흡수성이 크며 </a:t>
            </a:r>
            <a:r>
              <a:rPr lang="ko-KR" altLang="en-US" dirty="0" err="1" smtClean="0"/>
              <a:t>건조시</a:t>
            </a:r>
            <a:r>
              <a:rPr lang="ko-KR" altLang="en-US" dirty="0" smtClean="0"/>
              <a:t> 형태가 잘 변형된다</a:t>
            </a:r>
          </a:p>
          <a:p>
            <a:r>
              <a:rPr lang="ko-KR" altLang="en-US" dirty="0" smtClean="0"/>
              <a:t>강도변화가 심하다 </a:t>
            </a:r>
            <a:r>
              <a:rPr lang="en-US" altLang="ko-KR" u="sng" dirty="0" smtClean="0"/>
              <a:t>(</a:t>
            </a:r>
            <a:r>
              <a:rPr lang="ko-KR" altLang="en-US" u="sng" dirty="0" smtClean="0"/>
              <a:t>재질</a:t>
            </a:r>
            <a:r>
              <a:rPr lang="en-US" altLang="ko-KR" u="sng" dirty="0" smtClean="0"/>
              <a:t>, </a:t>
            </a:r>
            <a:r>
              <a:rPr lang="ko-KR" altLang="en-US" u="sng" dirty="0" err="1" smtClean="0"/>
              <a:t>방향등에</a:t>
            </a:r>
            <a:r>
              <a:rPr lang="ko-KR" altLang="en-US" u="sng" dirty="0" smtClean="0"/>
              <a:t> </a:t>
            </a:r>
            <a:r>
              <a:rPr lang="ko-KR" altLang="en-US" u="sng" dirty="0" smtClean="0"/>
              <a:t>따라</a:t>
            </a:r>
            <a:r>
              <a:rPr lang="en-US" altLang="ko-KR" u="sng" dirty="0" smtClean="0"/>
              <a:t>)</a:t>
            </a:r>
            <a:endParaRPr lang="ko-KR" altLang="en-US" dirty="0" smtClean="0"/>
          </a:p>
          <a:p>
            <a:endParaRPr lang="ko-KR" altLang="en-US" dirty="0"/>
          </a:p>
        </p:txBody>
      </p:sp>
      <p:pic>
        <p:nvPicPr>
          <p:cNvPr id="8" name="내용 개체 틀 3" descr="5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3714752"/>
            <a:ext cx="2643206" cy="2928958"/>
          </a:xfrm>
          <a:prstGeom prst="rect">
            <a:avLst/>
          </a:prstGeom>
        </p:spPr>
      </p:pic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ko-KR" altLang="en-US" sz="4800" dirty="0" smtClean="0"/>
              <a:t>목재란</a:t>
            </a:r>
            <a:r>
              <a:rPr lang="en-US" altLang="ko-KR" sz="4800" dirty="0" smtClean="0"/>
              <a:t>? </a:t>
            </a:r>
            <a:r>
              <a:rPr lang="ko-KR" altLang="en-US" sz="4800" dirty="0" smtClean="0"/>
              <a:t>목재의 장단점</a:t>
            </a:r>
            <a:endParaRPr lang="ko-KR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5400" dirty="0" smtClean="0"/>
              <a:t>루나우드</a:t>
            </a:r>
            <a:endParaRPr lang="ko-KR" altLang="en-US" sz="5400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ko-KR" altLang="en-US" dirty="0" err="1" smtClean="0"/>
              <a:t>루나우드의</a:t>
            </a:r>
            <a:r>
              <a:rPr lang="ko-KR" altLang="en-US" dirty="0" smtClean="0"/>
              <a:t> </a:t>
            </a:r>
            <a:r>
              <a:rPr lang="ko-KR" altLang="en-US" dirty="0"/>
              <a:t>특징</a:t>
            </a:r>
          </a:p>
          <a:p>
            <a:r>
              <a:rPr lang="ko-KR" altLang="en-US" dirty="0"/>
              <a:t>목재 보존특성</a:t>
            </a:r>
            <a:r>
              <a:rPr lang="en-US" altLang="ko-KR" dirty="0"/>
              <a:t>(</a:t>
            </a:r>
            <a:r>
              <a:rPr lang="ko-KR" altLang="en-US" dirty="0"/>
              <a:t>부패하지 않음</a:t>
            </a:r>
            <a:r>
              <a:rPr lang="en-US" altLang="ko-KR" dirty="0"/>
              <a:t>, </a:t>
            </a:r>
            <a:r>
              <a:rPr lang="ko-KR" altLang="en-US" dirty="0"/>
              <a:t>습기에 강함</a:t>
            </a:r>
            <a:r>
              <a:rPr lang="en-US" altLang="ko-KR" dirty="0"/>
              <a:t>)</a:t>
            </a:r>
            <a:r>
              <a:rPr lang="ko-KR" altLang="en-US" dirty="0"/>
              <a:t>과 날씨에 대한 저항성이 향상</a:t>
            </a:r>
          </a:p>
          <a:p>
            <a:r>
              <a:rPr lang="ko-KR" altLang="en-US" dirty="0"/>
              <a:t>열처리하여 수분이 조절된 상태이므로 변형이 거의 없어 치수가 안정적</a:t>
            </a:r>
          </a:p>
          <a:p>
            <a:r>
              <a:rPr lang="ko-KR" altLang="en-US" dirty="0"/>
              <a:t>고급스러운 느낌</a:t>
            </a:r>
          </a:p>
          <a:p>
            <a:r>
              <a:rPr lang="ko-KR" altLang="en-US" dirty="0"/>
              <a:t>표면의 경도향상</a:t>
            </a:r>
          </a:p>
          <a:p>
            <a:r>
              <a:rPr lang="ko-KR" altLang="en-US" dirty="0"/>
              <a:t>단열 성능이 개선</a:t>
            </a:r>
          </a:p>
          <a:p>
            <a:r>
              <a:rPr lang="ko-KR" altLang="en-US" dirty="0"/>
              <a:t>가볍고 부드러움</a:t>
            </a:r>
          </a:p>
          <a:p>
            <a:r>
              <a:rPr lang="ko-KR" altLang="en-US" dirty="0"/>
              <a:t>특유의 구운나무향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내용 개체 틀 6" descr="ㄴㅁㅇ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4071966" cy="4929222"/>
          </a:xfrm>
        </p:spPr>
      </p:pic>
      <p:pic>
        <p:nvPicPr>
          <p:cNvPr id="8" name="내용 개체 틀 7" descr="ㅁㄴㅇㅂㅈㅇㄷ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4876" y="1571612"/>
            <a:ext cx="4429124" cy="4888022"/>
          </a:xfrm>
        </p:spPr>
      </p:pic>
      <p:sp>
        <p:nvSpPr>
          <p:cNvPr id="4" name="제목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5400" dirty="0" smtClean="0"/>
              <a:t>루나우드</a:t>
            </a:r>
            <a:endParaRPr lang="ko-KR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내용 개체 틀 7" descr="3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571612"/>
            <a:ext cx="4038600" cy="4572032"/>
          </a:xfrm>
        </p:spPr>
      </p:pic>
      <p:pic>
        <p:nvPicPr>
          <p:cNvPr id="7" name="내용 개체 틀 6" descr="2.bmp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571612"/>
            <a:ext cx="4038600" cy="4572032"/>
          </a:xfrm>
        </p:spPr>
      </p:pic>
      <p:sp>
        <p:nvSpPr>
          <p:cNvPr id="4" name="제목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5400" dirty="0" smtClean="0"/>
              <a:t>루나우드</a:t>
            </a:r>
            <a:endParaRPr lang="ko-KR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내용 개체 틀 7" descr="5.bmp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571612"/>
            <a:ext cx="4038600" cy="4500594"/>
          </a:xfrm>
        </p:spPr>
      </p:pic>
      <p:pic>
        <p:nvPicPr>
          <p:cNvPr id="7" name="내용 개체 틀 6" descr="4.bmp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571612"/>
            <a:ext cx="4038600" cy="4500594"/>
          </a:xfrm>
        </p:spPr>
      </p:pic>
      <p:sp>
        <p:nvSpPr>
          <p:cNvPr id="4" name="제목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ko-KR" altLang="en-US" sz="5400" dirty="0" smtClean="0"/>
              <a:t>루나우드</a:t>
            </a:r>
            <a:endParaRPr lang="ko-KR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453</Words>
  <Application>Microsoft Office PowerPoint</Application>
  <PresentationFormat>화면 슬라이드 쇼(4:3)</PresentationFormat>
  <Paragraphs>79</Paragraphs>
  <Slides>19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Office 테마</vt:lpstr>
      <vt:lpstr>목재의 신소재</vt:lpstr>
      <vt:lpstr> 목재를 응용한 신소재 </vt:lpstr>
      <vt:lpstr>목재란? 목재의 장단점</vt:lpstr>
      <vt:lpstr>목재란? 목재의 장단점</vt:lpstr>
      <vt:lpstr>목재란? 목재의 장단점</vt:lpstr>
      <vt:lpstr>루나우드</vt:lpstr>
      <vt:lpstr>루나우드</vt:lpstr>
      <vt:lpstr>루나우드</vt:lpstr>
      <vt:lpstr>루나우드</vt:lpstr>
      <vt:lpstr>세라믹 목재</vt:lpstr>
      <vt:lpstr>세라믹 목재</vt:lpstr>
      <vt:lpstr>NT판넬</vt:lpstr>
      <vt:lpstr>NT판넬</vt:lpstr>
      <vt:lpstr>NT판넬</vt:lpstr>
      <vt:lpstr>NT판넬</vt:lpstr>
      <vt:lpstr>NT판넬</vt:lpstr>
      <vt:lpstr>NT판넬</vt:lpstr>
      <vt:lpstr>NT판넬</vt:lpstr>
      <vt:lpstr>끝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home</dc:creator>
  <cp:lastModifiedBy>sec</cp:lastModifiedBy>
  <cp:revision>26</cp:revision>
  <dcterms:created xsi:type="dcterms:W3CDTF">2012-05-22T12:14:42Z</dcterms:created>
  <dcterms:modified xsi:type="dcterms:W3CDTF">2012-05-29T03:21:41Z</dcterms:modified>
</cp:coreProperties>
</file>