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83" r:id="rId4"/>
    <p:sldId id="258" r:id="rId5"/>
    <p:sldId id="278" r:id="rId6"/>
    <p:sldId id="276" r:id="rId7"/>
    <p:sldId id="259" r:id="rId8"/>
    <p:sldId id="293" r:id="rId9"/>
    <p:sldId id="279" r:id="rId10"/>
    <p:sldId id="297" r:id="rId11"/>
    <p:sldId id="298" r:id="rId12"/>
    <p:sldId id="280" r:id="rId13"/>
    <p:sldId id="301" r:id="rId14"/>
    <p:sldId id="288" r:id="rId15"/>
    <p:sldId id="291" r:id="rId16"/>
    <p:sldId id="274" r:id="rId17"/>
    <p:sldId id="300" r:id="rId18"/>
    <p:sldId id="299" r:id="rId19"/>
    <p:sldId id="260" r:id="rId20"/>
    <p:sldId id="302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777" autoAdjust="0"/>
    <p:restoredTop sz="94660"/>
  </p:normalViewPr>
  <p:slideViewPr>
    <p:cSldViewPr>
      <p:cViewPr>
        <p:scale>
          <a:sx n="76" d="100"/>
          <a:sy n="76" d="100"/>
        </p:scale>
        <p:origin x="-978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B6CEE7-465C-4CF4-926C-9818127520C5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3DA40244-5425-4A76-8C0E-6C490F9807BD}">
      <dgm:prSet custT="1"/>
      <dgm:spPr/>
      <dgm:t>
        <a:bodyPr/>
        <a:lstStyle/>
        <a:p>
          <a:pPr rtl="0" latinLnBrk="1"/>
          <a:r>
            <a:rPr lang="ko-KR" sz="2400" dirty="0" err="1" smtClean="0">
              <a:latin typeface="HY강M" pitchFamily="18" charset="-127"/>
              <a:ea typeface="HY강M" pitchFamily="18" charset="-127"/>
            </a:rPr>
            <a:t>난연성</a:t>
          </a:r>
          <a:r>
            <a:rPr lang="ko-KR" sz="2400" dirty="0" smtClean="0">
              <a:latin typeface="HY강M" pitchFamily="18" charset="-127"/>
              <a:ea typeface="HY강M" pitchFamily="18" charset="-127"/>
            </a:rPr>
            <a:t> 이란</a:t>
          </a:r>
          <a:endParaRPr lang="en-US" sz="2400" dirty="0">
            <a:latin typeface="HY강M" pitchFamily="18" charset="-127"/>
            <a:ea typeface="HY강M" pitchFamily="18" charset="-127"/>
          </a:endParaRPr>
        </a:p>
      </dgm:t>
    </dgm:pt>
    <dgm:pt modelId="{0618BF9C-0B05-450B-A97A-3E308921AA80}" type="parTrans" cxnId="{8D65D82E-637D-4EA2-BD52-82532D4B3ADB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47A56A28-9626-415F-B0D0-B54275E43980}" type="sibTrans" cxnId="{8D65D82E-637D-4EA2-BD52-82532D4B3ADB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78F35C70-BF73-4E78-B95B-08F3967ECC5A}">
      <dgm:prSet custT="1"/>
      <dgm:spPr/>
      <dgm:t>
        <a:bodyPr/>
        <a:lstStyle/>
        <a:p>
          <a:pPr rtl="0" latinLnBrk="1"/>
          <a:r>
            <a:rPr lang="ko-KR" sz="2400" dirty="0" err="1" smtClean="0">
              <a:latin typeface="HY강M" pitchFamily="18" charset="-127"/>
              <a:ea typeface="HY강M" pitchFamily="18" charset="-127"/>
            </a:rPr>
            <a:t>난연성</a:t>
          </a:r>
          <a:r>
            <a:rPr lang="ko-KR" sz="2400" dirty="0" smtClean="0">
              <a:latin typeface="HY강M" pitchFamily="18" charset="-127"/>
              <a:ea typeface="HY강M" pitchFamily="18" charset="-127"/>
            </a:rPr>
            <a:t> </a:t>
          </a:r>
          <a:endParaRPr lang="en-US" altLang="ko-KR" sz="2400" dirty="0" smtClean="0">
            <a:latin typeface="HY강M" pitchFamily="18" charset="-127"/>
            <a:ea typeface="HY강M" pitchFamily="18" charset="-127"/>
          </a:endParaRPr>
        </a:p>
        <a:p>
          <a:pPr rtl="0" latinLnBrk="1"/>
          <a:r>
            <a:rPr lang="ko-KR" sz="2400" dirty="0" smtClean="0">
              <a:latin typeface="HY강M" pitchFamily="18" charset="-127"/>
              <a:ea typeface="HY강M" pitchFamily="18" charset="-127"/>
            </a:rPr>
            <a:t>재료의 </a:t>
          </a:r>
          <a:r>
            <a:rPr lang="ko-KR" altLang="en-US" sz="2400" dirty="0" smtClean="0">
              <a:latin typeface="HY강M" pitchFamily="18" charset="-127"/>
              <a:ea typeface="HY강M" pitchFamily="18" charset="-127"/>
            </a:rPr>
            <a:t>구분</a:t>
          </a:r>
          <a:endParaRPr lang="en-US" sz="2400" dirty="0">
            <a:latin typeface="HY강M" pitchFamily="18" charset="-127"/>
            <a:ea typeface="HY강M" pitchFamily="18" charset="-127"/>
          </a:endParaRPr>
        </a:p>
      </dgm:t>
    </dgm:pt>
    <dgm:pt modelId="{05A7AB0C-35E1-4B44-B0E1-05A8FF811390}" type="parTrans" cxnId="{99DCAB68-03ED-48FF-8C27-82FFF7232C06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8CCFCCD6-2F74-4812-A1C9-6D8C845DDEA2}" type="sibTrans" cxnId="{99DCAB68-03ED-48FF-8C27-82FFF7232C06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325593E1-BD2E-484A-8E21-1CBFB519592F}">
      <dgm:prSet custT="1"/>
      <dgm:spPr/>
      <dgm:t>
        <a:bodyPr/>
        <a:lstStyle/>
        <a:p>
          <a:pPr rtl="0" latinLnBrk="1"/>
          <a:r>
            <a:rPr lang="ko-KR" sz="2400" dirty="0" err="1" smtClean="0">
              <a:latin typeface="HY강M" pitchFamily="18" charset="-127"/>
              <a:ea typeface="HY강M" pitchFamily="18" charset="-127"/>
            </a:rPr>
            <a:t>난연성</a:t>
          </a:r>
          <a:r>
            <a:rPr lang="ko-KR" sz="2400" dirty="0" smtClean="0">
              <a:latin typeface="HY강M" pitchFamily="18" charset="-127"/>
              <a:ea typeface="HY강M" pitchFamily="18" charset="-127"/>
            </a:rPr>
            <a:t> </a:t>
          </a:r>
          <a:endParaRPr lang="en-US" altLang="ko-KR" sz="2400" dirty="0" smtClean="0">
            <a:latin typeface="HY강M" pitchFamily="18" charset="-127"/>
            <a:ea typeface="HY강M" pitchFamily="18" charset="-127"/>
          </a:endParaRPr>
        </a:p>
        <a:p>
          <a:pPr rtl="0" latinLnBrk="1"/>
          <a:r>
            <a:rPr lang="ko-KR" sz="2400" dirty="0" smtClean="0">
              <a:latin typeface="HY강M" pitchFamily="18" charset="-127"/>
              <a:ea typeface="HY강M" pitchFamily="18" charset="-127"/>
            </a:rPr>
            <a:t>재료의 종류</a:t>
          </a:r>
          <a:endParaRPr lang="en-US" sz="2400" dirty="0">
            <a:latin typeface="HY강M" pitchFamily="18" charset="-127"/>
            <a:ea typeface="HY강M" pitchFamily="18" charset="-127"/>
          </a:endParaRPr>
        </a:p>
      </dgm:t>
    </dgm:pt>
    <dgm:pt modelId="{7D245CC4-BF3D-43EC-B85B-CAE87114A6F3}" type="parTrans" cxnId="{B9EECBD8-7B17-4DE5-8F39-D5FF7321F3EB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9EBC0A2A-A1B8-4E3E-890D-C9C36BBC1440}" type="sibTrans" cxnId="{B9EECBD8-7B17-4DE5-8F39-D5FF7321F3EB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28B78636-7F04-4C8B-85EE-C63DC0216C9C}">
      <dgm:prSet custT="1"/>
      <dgm:spPr/>
      <dgm:t>
        <a:bodyPr/>
        <a:lstStyle/>
        <a:p>
          <a:pPr rtl="0" latinLnBrk="1"/>
          <a:r>
            <a:rPr lang="ko-KR" sz="2400" dirty="0" err="1" smtClean="0">
              <a:latin typeface="HY강M" pitchFamily="18" charset="-127"/>
              <a:ea typeface="HY강M" pitchFamily="18" charset="-127"/>
            </a:rPr>
            <a:t>난연성</a:t>
          </a:r>
          <a:r>
            <a:rPr lang="ko-KR" sz="2400" dirty="0" smtClean="0">
              <a:latin typeface="HY강M" pitchFamily="18" charset="-127"/>
              <a:ea typeface="HY강M" pitchFamily="18" charset="-127"/>
            </a:rPr>
            <a:t> 재료 </a:t>
          </a:r>
          <a:endParaRPr lang="en-US" sz="2400" dirty="0">
            <a:latin typeface="HY강M" pitchFamily="18" charset="-127"/>
            <a:ea typeface="HY강M" pitchFamily="18" charset="-127"/>
          </a:endParaRPr>
        </a:p>
      </dgm:t>
    </dgm:pt>
    <dgm:pt modelId="{37F80336-95CB-4D57-8893-5EA5B4CB4AA2}" type="parTrans" cxnId="{6C4493B5-D919-49A5-80AB-46EA5DADD98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B2688B2B-1F7D-42CE-93BF-3DF1028CDC05}" type="sibTrans" cxnId="{6C4493B5-D919-49A5-80AB-46EA5DADD98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069FD065-7621-41D0-B97E-411E5D89567E}">
      <dgm:prSet custT="1"/>
      <dgm:spPr/>
      <dgm:t>
        <a:bodyPr/>
        <a:lstStyle/>
        <a:p>
          <a:pPr rtl="0" latinLnBrk="1"/>
          <a:r>
            <a:rPr lang="ko-KR" sz="3000" dirty="0" smtClean="0">
              <a:latin typeface="HY강M" pitchFamily="18" charset="-127"/>
              <a:ea typeface="HY강M" pitchFamily="18" charset="-127"/>
            </a:rPr>
            <a:t>장</a:t>
          </a:r>
          <a:r>
            <a:rPr lang="en-US" sz="3000" dirty="0" smtClean="0">
              <a:latin typeface="HY강M" pitchFamily="18" charset="-127"/>
              <a:ea typeface="HY강M" pitchFamily="18" charset="-127"/>
            </a:rPr>
            <a:t>. </a:t>
          </a:r>
          <a:r>
            <a:rPr lang="ko-KR" sz="3000" dirty="0" smtClean="0">
              <a:latin typeface="HY강M" pitchFamily="18" charset="-127"/>
              <a:ea typeface="HY강M" pitchFamily="18" charset="-127"/>
            </a:rPr>
            <a:t>단점</a:t>
          </a:r>
          <a:endParaRPr lang="en-US" sz="3000" dirty="0">
            <a:latin typeface="HY강M" pitchFamily="18" charset="-127"/>
            <a:ea typeface="HY강M" pitchFamily="18" charset="-127"/>
          </a:endParaRPr>
        </a:p>
      </dgm:t>
    </dgm:pt>
    <dgm:pt modelId="{232038CD-2460-4026-B588-694EC8172AA3}" type="parTrans" cxnId="{1F3A3ED6-3ACF-48E7-9B6C-334E462E17C0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4B43937C-620F-4619-830E-83041621A701}" type="sibTrans" cxnId="{1F3A3ED6-3ACF-48E7-9B6C-334E462E17C0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626EBBBE-1817-41A3-92C8-B3975ABFCA51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rtl="0" latinLnBrk="1"/>
          <a:r>
            <a:rPr lang="ko-KR" sz="2400" dirty="0" err="1" smtClean="0">
              <a:latin typeface="HY강M" pitchFamily="18" charset="-127"/>
              <a:ea typeface="HY강M" pitchFamily="18" charset="-127"/>
            </a:rPr>
            <a:t>난연성</a:t>
          </a:r>
          <a:r>
            <a:rPr lang="ko-KR" sz="2400" dirty="0" smtClean="0">
              <a:latin typeface="HY강M" pitchFamily="18" charset="-127"/>
              <a:ea typeface="HY강M" pitchFamily="18" charset="-127"/>
            </a:rPr>
            <a:t> </a:t>
          </a:r>
          <a:endParaRPr lang="en-US" altLang="ko-KR" sz="2400" dirty="0" smtClean="0">
            <a:latin typeface="HY강M" pitchFamily="18" charset="-127"/>
            <a:ea typeface="HY강M" pitchFamily="18" charset="-127"/>
          </a:endParaRPr>
        </a:p>
        <a:p>
          <a:pPr rtl="0" latinLnBrk="1"/>
          <a:r>
            <a:rPr lang="ko-KR" sz="2400" dirty="0" smtClean="0">
              <a:latin typeface="HY강M" pitchFamily="18" charset="-127"/>
              <a:ea typeface="HY강M" pitchFamily="18" charset="-127"/>
            </a:rPr>
            <a:t>재료의 활용</a:t>
          </a:r>
          <a:endParaRPr lang="en-US" sz="2400" dirty="0">
            <a:latin typeface="HY강M" pitchFamily="18" charset="-127"/>
            <a:ea typeface="HY강M" pitchFamily="18" charset="-127"/>
          </a:endParaRPr>
        </a:p>
      </dgm:t>
    </dgm:pt>
    <dgm:pt modelId="{26D7A0C3-F0C8-4451-ACEA-4BE4AF1723BC}" type="parTrans" cxnId="{2E0DD3DB-AEF0-4319-9209-9F39BA242D6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50F530F9-2944-443F-AAEC-8E155FFA35B4}" type="sibTrans" cxnId="{2E0DD3DB-AEF0-4319-9209-9F39BA242D6C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0C7941FF-F0D7-42B1-A69A-27818BB3AA11}">
      <dgm:prSet custT="1"/>
      <dgm:spPr/>
      <dgm:t>
        <a:bodyPr/>
        <a:lstStyle/>
        <a:p>
          <a:pPr rtl="0" latinLnBrk="1"/>
          <a:r>
            <a:rPr lang="ko-KR" sz="2700" dirty="0" smtClean="0">
              <a:latin typeface="HY강M" pitchFamily="18" charset="-127"/>
              <a:ea typeface="HY강M" pitchFamily="18" charset="-127"/>
            </a:rPr>
            <a:t>관련기사</a:t>
          </a:r>
          <a:endParaRPr lang="en-US" sz="2700" dirty="0">
            <a:latin typeface="HY강M" pitchFamily="18" charset="-127"/>
            <a:ea typeface="HY강M" pitchFamily="18" charset="-127"/>
          </a:endParaRPr>
        </a:p>
      </dgm:t>
    </dgm:pt>
    <dgm:pt modelId="{F241DB57-FBEE-49E1-9D7D-7924E63E285A}" type="parTrans" cxnId="{BDABB95F-EFF1-4752-AD5B-A6F57074F6E8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BB0BD7F6-41A9-49A5-AB99-040E66D30D3B}" type="sibTrans" cxnId="{BDABB95F-EFF1-4752-AD5B-A6F57074F6E8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9A8D266D-FE25-4F20-8634-19062021595E}">
      <dgm:prSet custT="1"/>
      <dgm:spPr/>
      <dgm:t>
        <a:bodyPr/>
        <a:lstStyle/>
        <a:p>
          <a:pPr rtl="0" latinLnBrk="1"/>
          <a:r>
            <a:rPr lang="ko-KR" sz="2700" dirty="0" smtClean="0">
              <a:latin typeface="HY강M" pitchFamily="18" charset="-127"/>
              <a:ea typeface="HY강M" pitchFamily="18" charset="-127"/>
            </a:rPr>
            <a:t>참고문헌</a:t>
          </a:r>
          <a:endParaRPr lang="en-US" sz="2700" dirty="0">
            <a:latin typeface="HY강M" pitchFamily="18" charset="-127"/>
            <a:ea typeface="HY강M" pitchFamily="18" charset="-127"/>
          </a:endParaRPr>
        </a:p>
      </dgm:t>
    </dgm:pt>
    <dgm:pt modelId="{F1BEAB84-54D9-42F2-8A66-5AF90109FD37}" type="parTrans" cxnId="{D79E1670-F2FA-40B5-A0C7-41580B00E57E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4B832B8B-FCFF-41CB-8B5F-D37DD02EA5BF}" type="sibTrans" cxnId="{D79E1670-F2FA-40B5-A0C7-41580B00E57E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58DC8652-5EF8-4846-A30D-6699E13CB618}" type="pres">
      <dgm:prSet presAssocID="{1AB6CEE7-465C-4CF4-926C-9818127520C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39C6E57-1384-46AB-A14F-6BF6091C40C9}" type="pres">
      <dgm:prSet presAssocID="{3DA40244-5425-4A76-8C0E-6C490F9807BD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82F14FC-BE7F-4A98-9CA3-D959CD35D3D4}" type="pres">
      <dgm:prSet presAssocID="{47A56A28-9626-415F-B0D0-B54275E43980}" presName="sibTrans" presStyleLbl="sibTrans2D1" presStyleIdx="0" presStyleCnt="7"/>
      <dgm:spPr/>
      <dgm:t>
        <a:bodyPr/>
        <a:lstStyle/>
        <a:p>
          <a:pPr latinLnBrk="1"/>
          <a:endParaRPr lang="ko-KR" altLang="en-US"/>
        </a:p>
      </dgm:t>
    </dgm:pt>
    <dgm:pt modelId="{9AF2DEC3-561C-49AF-8FAC-53ECDF45C3B5}" type="pres">
      <dgm:prSet presAssocID="{47A56A28-9626-415F-B0D0-B54275E43980}" presName="connectorText" presStyleLbl="sibTrans2D1" presStyleIdx="0" presStyleCnt="7"/>
      <dgm:spPr/>
      <dgm:t>
        <a:bodyPr/>
        <a:lstStyle/>
        <a:p>
          <a:pPr latinLnBrk="1"/>
          <a:endParaRPr lang="ko-KR" altLang="en-US"/>
        </a:p>
      </dgm:t>
    </dgm:pt>
    <dgm:pt modelId="{99D1DE37-47D6-40FD-A73E-668850C50F98}" type="pres">
      <dgm:prSet presAssocID="{78F35C70-BF73-4E78-B95B-08F3967ECC5A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43DBAC0-3D42-47A7-9813-54C22230C942}" type="pres">
      <dgm:prSet presAssocID="{8CCFCCD6-2F74-4812-A1C9-6D8C845DDEA2}" presName="sibTrans" presStyleLbl="sibTrans2D1" presStyleIdx="1" presStyleCnt="7"/>
      <dgm:spPr/>
      <dgm:t>
        <a:bodyPr/>
        <a:lstStyle/>
        <a:p>
          <a:pPr latinLnBrk="1"/>
          <a:endParaRPr lang="ko-KR" altLang="en-US"/>
        </a:p>
      </dgm:t>
    </dgm:pt>
    <dgm:pt modelId="{7639F459-EC81-4C40-BE9F-9F735FB72723}" type="pres">
      <dgm:prSet presAssocID="{8CCFCCD6-2F74-4812-A1C9-6D8C845DDEA2}" presName="connectorText" presStyleLbl="sibTrans2D1" presStyleIdx="1" presStyleCnt="7"/>
      <dgm:spPr/>
      <dgm:t>
        <a:bodyPr/>
        <a:lstStyle/>
        <a:p>
          <a:pPr latinLnBrk="1"/>
          <a:endParaRPr lang="ko-KR" altLang="en-US"/>
        </a:p>
      </dgm:t>
    </dgm:pt>
    <dgm:pt modelId="{DA65B8C5-5261-46C8-90DB-5407B1F65DF9}" type="pres">
      <dgm:prSet presAssocID="{325593E1-BD2E-484A-8E21-1CBFB519592F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19F1416-18CD-4536-B0BB-4B3A585270F8}" type="pres">
      <dgm:prSet presAssocID="{9EBC0A2A-A1B8-4E3E-890D-C9C36BBC1440}" presName="sibTrans" presStyleLbl="sibTrans2D1" presStyleIdx="2" presStyleCnt="7"/>
      <dgm:spPr/>
      <dgm:t>
        <a:bodyPr/>
        <a:lstStyle/>
        <a:p>
          <a:pPr latinLnBrk="1"/>
          <a:endParaRPr lang="ko-KR" altLang="en-US"/>
        </a:p>
      </dgm:t>
    </dgm:pt>
    <dgm:pt modelId="{86C7707D-A409-474A-923A-A9E939CAC1FD}" type="pres">
      <dgm:prSet presAssocID="{9EBC0A2A-A1B8-4E3E-890D-C9C36BBC1440}" presName="connectorText" presStyleLbl="sibTrans2D1" presStyleIdx="2" presStyleCnt="7"/>
      <dgm:spPr/>
      <dgm:t>
        <a:bodyPr/>
        <a:lstStyle/>
        <a:p>
          <a:pPr latinLnBrk="1"/>
          <a:endParaRPr lang="ko-KR" altLang="en-US"/>
        </a:p>
      </dgm:t>
    </dgm:pt>
    <dgm:pt modelId="{055F36ED-7EA1-4C5E-B02E-032B9923E40B}" type="pres">
      <dgm:prSet presAssocID="{28B78636-7F04-4C8B-85EE-C63DC0216C9C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5E11849-97C1-442E-900D-528355B75F89}" type="pres">
      <dgm:prSet presAssocID="{B2688B2B-1F7D-42CE-93BF-3DF1028CDC05}" presName="sibTrans" presStyleLbl="sibTrans2D1" presStyleIdx="3" presStyleCnt="7"/>
      <dgm:spPr/>
      <dgm:t>
        <a:bodyPr/>
        <a:lstStyle/>
        <a:p>
          <a:pPr latinLnBrk="1"/>
          <a:endParaRPr lang="ko-KR" altLang="en-US"/>
        </a:p>
      </dgm:t>
    </dgm:pt>
    <dgm:pt modelId="{82AFD25A-3045-4DE3-9B81-E696070BA715}" type="pres">
      <dgm:prSet presAssocID="{B2688B2B-1F7D-42CE-93BF-3DF1028CDC05}" presName="connectorText" presStyleLbl="sibTrans2D1" presStyleIdx="3" presStyleCnt="7"/>
      <dgm:spPr/>
      <dgm:t>
        <a:bodyPr/>
        <a:lstStyle/>
        <a:p>
          <a:pPr latinLnBrk="1"/>
          <a:endParaRPr lang="ko-KR" altLang="en-US"/>
        </a:p>
      </dgm:t>
    </dgm:pt>
    <dgm:pt modelId="{CC07B9B9-BEF4-438D-8983-2AB22F40BDAE}" type="pres">
      <dgm:prSet presAssocID="{069FD065-7621-41D0-B97E-411E5D89567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598CC1-76FA-4980-A128-2B62C1009FEB}" type="pres">
      <dgm:prSet presAssocID="{4B43937C-620F-4619-830E-83041621A701}" presName="sibTrans" presStyleLbl="sibTrans2D1" presStyleIdx="4" presStyleCnt="7"/>
      <dgm:spPr/>
      <dgm:t>
        <a:bodyPr/>
        <a:lstStyle/>
        <a:p>
          <a:pPr latinLnBrk="1"/>
          <a:endParaRPr lang="ko-KR" altLang="en-US"/>
        </a:p>
      </dgm:t>
    </dgm:pt>
    <dgm:pt modelId="{9C2432BB-5085-439D-84DA-1F78601000D8}" type="pres">
      <dgm:prSet presAssocID="{4B43937C-620F-4619-830E-83041621A701}" presName="connectorText" presStyleLbl="sibTrans2D1" presStyleIdx="4" presStyleCnt="7"/>
      <dgm:spPr/>
      <dgm:t>
        <a:bodyPr/>
        <a:lstStyle/>
        <a:p>
          <a:pPr latinLnBrk="1"/>
          <a:endParaRPr lang="ko-KR" altLang="en-US"/>
        </a:p>
      </dgm:t>
    </dgm:pt>
    <dgm:pt modelId="{CF5E8090-B9D0-4494-B370-2BD3FB120363}" type="pres">
      <dgm:prSet presAssocID="{626EBBBE-1817-41A3-92C8-B3975ABFCA51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F45940E-6823-4010-AAC4-1611A54AB83A}" type="pres">
      <dgm:prSet presAssocID="{50F530F9-2944-443F-AAEC-8E155FFA35B4}" presName="sibTrans" presStyleLbl="sibTrans2D1" presStyleIdx="5" presStyleCnt="7"/>
      <dgm:spPr/>
      <dgm:t>
        <a:bodyPr/>
        <a:lstStyle/>
        <a:p>
          <a:pPr latinLnBrk="1"/>
          <a:endParaRPr lang="ko-KR" altLang="en-US"/>
        </a:p>
      </dgm:t>
    </dgm:pt>
    <dgm:pt modelId="{0C7906C6-417D-402B-BCB6-EC0B5F54F0BA}" type="pres">
      <dgm:prSet presAssocID="{50F530F9-2944-443F-AAEC-8E155FFA35B4}" presName="connectorText" presStyleLbl="sibTrans2D1" presStyleIdx="5" presStyleCnt="7"/>
      <dgm:spPr/>
      <dgm:t>
        <a:bodyPr/>
        <a:lstStyle/>
        <a:p>
          <a:pPr latinLnBrk="1"/>
          <a:endParaRPr lang="ko-KR" altLang="en-US"/>
        </a:p>
      </dgm:t>
    </dgm:pt>
    <dgm:pt modelId="{7B6270AC-5FBA-4005-A7A4-5FBEA375AC83}" type="pres">
      <dgm:prSet presAssocID="{0C7941FF-F0D7-42B1-A69A-27818BB3AA11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9CEF577-E21A-4742-A2B8-1BDD0922E8EB}" type="pres">
      <dgm:prSet presAssocID="{BB0BD7F6-41A9-49A5-AB99-040E66D30D3B}" presName="sibTrans" presStyleLbl="sibTrans2D1" presStyleIdx="6" presStyleCnt="7"/>
      <dgm:spPr/>
      <dgm:t>
        <a:bodyPr/>
        <a:lstStyle/>
        <a:p>
          <a:pPr latinLnBrk="1"/>
          <a:endParaRPr lang="ko-KR" altLang="en-US"/>
        </a:p>
      </dgm:t>
    </dgm:pt>
    <dgm:pt modelId="{E7E7D1B5-931B-46EB-B101-2578BE01834A}" type="pres">
      <dgm:prSet presAssocID="{BB0BD7F6-41A9-49A5-AB99-040E66D30D3B}" presName="connectorText" presStyleLbl="sibTrans2D1" presStyleIdx="6" presStyleCnt="7"/>
      <dgm:spPr/>
      <dgm:t>
        <a:bodyPr/>
        <a:lstStyle/>
        <a:p>
          <a:pPr latinLnBrk="1"/>
          <a:endParaRPr lang="ko-KR" altLang="en-US"/>
        </a:p>
      </dgm:t>
    </dgm:pt>
    <dgm:pt modelId="{AA23C0F2-7C54-4ED0-B0A5-C4A2E46584FE}" type="pres">
      <dgm:prSet presAssocID="{9A8D266D-FE25-4F20-8634-19062021595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9DCAB68-03ED-48FF-8C27-82FFF7232C06}" srcId="{1AB6CEE7-465C-4CF4-926C-9818127520C5}" destId="{78F35C70-BF73-4E78-B95B-08F3967ECC5A}" srcOrd="1" destOrd="0" parTransId="{05A7AB0C-35E1-4B44-B0E1-05A8FF811390}" sibTransId="{8CCFCCD6-2F74-4812-A1C9-6D8C845DDEA2}"/>
    <dgm:cxn modelId="{3023324F-CF6E-4625-AC29-B6559FAF9E45}" type="presOf" srcId="{8CCFCCD6-2F74-4812-A1C9-6D8C845DDEA2}" destId="{B43DBAC0-3D42-47A7-9813-54C22230C942}" srcOrd="0" destOrd="0" presId="urn:microsoft.com/office/officeart/2005/8/layout/process5"/>
    <dgm:cxn modelId="{4BD50EA3-7154-406C-AFFC-E85D20A6D634}" type="presOf" srcId="{28B78636-7F04-4C8B-85EE-C63DC0216C9C}" destId="{055F36ED-7EA1-4C5E-B02E-032B9923E40B}" srcOrd="0" destOrd="0" presId="urn:microsoft.com/office/officeart/2005/8/layout/process5"/>
    <dgm:cxn modelId="{D79E1670-F2FA-40B5-A0C7-41580B00E57E}" srcId="{1AB6CEE7-465C-4CF4-926C-9818127520C5}" destId="{9A8D266D-FE25-4F20-8634-19062021595E}" srcOrd="7" destOrd="0" parTransId="{F1BEAB84-54D9-42F2-8A66-5AF90109FD37}" sibTransId="{4B832B8B-FCFF-41CB-8B5F-D37DD02EA5BF}"/>
    <dgm:cxn modelId="{732F83E1-62C7-4F91-9148-9FD8487744A2}" type="presOf" srcId="{47A56A28-9626-415F-B0D0-B54275E43980}" destId="{082F14FC-BE7F-4A98-9CA3-D959CD35D3D4}" srcOrd="0" destOrd="0" presId="urn:microsoft.com/office/officeart/2005/8/layout/process5"/>
    <dgm:cxn modelId="{CD38B946-CE89-4794-94A0-25E72AE0D47C}" type="presOf" srcId="{626EBBBE-1817-41A3-92C8-B3975ABFCA51}" destId="{CF5E8090-B9D0-4494-B370-2BD3FB120363}" srcOrd="0" destOrd="0" presId="urn:microsoft.com/office/officeart/2005/8/layout/process5"/>
    <dgm:cxn modelId="{AFB9139F-3177-4733-B77F-6776938DD588}" type="presOf" srcId="{069FD065-7621-41D0-B97E-411E5D89567E}" destId="{CC07B9B9-BEF4-438D-8983-2AB22F40BDAE}" srcOrd="0" destOrd="0" presId="urn:microsoft.com/office/officeart/2005/8/layout/process5"/>
    <dgm:cxn modelId="{9B3F79B7-A64D-47CA-9632-31F8CA170E37}" type="presOf" srcId="{9A8D266D-FE25-4F20-8634-19062021595E}" destId="{AA23C0F2-7C54-4ED0-B0A5-C4A2E46584FE}" srcOrd="0" destOrd="0" presId="urn:microsoft.com/office/officeart/2005/8/layout/process5"/>
    <dgm:cxn modelId="{1F3A3ED6-3ACF-48E7-9B6C-334E462E17C0}" srcId="{1AB6CEE7-465C-4CF4-926C-9818127520C5}" destId="{069FD065-7621-41D0-B97E-411E5D89567E}" srcOrd="4" destOrd="0" parTransId="{232038CD-2460-4026-B588-694EC8172AA3}" sibTransId="{4B43937C-620F-4619-830E-83041621A701}"/>
    <dgm:cxn modelId="{7381A3FC-4FAB-4C55-818F-C0018482F94F}" type="presOf" srcId="{B2688B2B-1F7D-42CE-93BF-3DF1028CDC05}" destId="{F5E11849-97C1-442E-900D-528355B75F89}" srcOrd="0" destOrd="0" presId="urn:microsoft.com/office/officeart/2005/8/layout/process5"/>
    <dgm:cxn modelId="{8D65D82E-637D-4EA2-BD52-82532D4B3ADB}" srcId="{1AB6CEE7-465C-4CF4-926C-9818127520C5}" destId="{3DA40244-5425-4A76-8C0E-6C490F9807BD}" srcOrd="0" destOrd="0" parTransId="{0618BF9C-0B05-450B-A97A-3E308921AA80}" sibTransId="{47A56A28-9626-415F-B0D0-B54275E43980}"/>
    <dgm:cxn modelId="{1A226287-0C66-4C96-82C8-A25F056A815F}" type="presOf" srcId="{3DA40244-5425-4A76-8C0E-6C490F9807BD}" destId="{639C6E57-1384-46AB-A14F-6BF6091C40C9}" srcOrd="0" destOrd="0" presId="urn:microsoft.com/office/officeart/2005/8/layout/process5"/>
    <dgm:cxn modelId="{B8192D22-D95F-4149-BCE1-8490677B510A}" type="presOf" srcId="{BB0BD7F6-41A9-49A5-AB99-040E66D30D3B}" destId="{79CEF577-E21A-4742-A2B8-1BDD0922E8EB}" srcOrd="0" destOrd="0" presId="urn:microsoft.com/office/officeart/2005/8/layout/process5"/>
    <dgm:cxn modelId="{00448466-331B-40E9-9C96-12A3EB08C077}" type="presOf" srcId="{9EBC0A2A-A1B8-4E3E-890D-C9C36BBC1440}" destId="{86C7707D-A409-474A-923A-A9E939CAC1FD}" srcOrd="1" destOrd="0" presId="urn:microsoft.com/office/officeart/2005/8/layout/process5"/>
    <dgm:cxn modelId="{EE06D258-262A-491C-A5BE-CEF24B892C7F}" type="presOf" srcId="{0C7941FF-F0D7-42B1-A69A-27818BB3AA11}" destId="{7B6270AC-5FBA-4005-A7A4-5FBEA375AC83}" srcOrd="0" destOrd="0" presId="urn:microsoft.com/office/officeart/2005/8/layout/process5"/>
    <dgm:cxn modelId="{E489D5FE-DE06-406A-A7D9-1F9A0A5D433D}" type="presOf" srcId="{BB0BD7F6-41A9-49A5-AB99-040E66D30D3B}" destId="{E7E7D1B5-931B-46EB-B101-2578BE01834A}" srcOrd="1" destOrd="0" presId="urn:microsoft.com/office/officeart/2005/8/layout/process5"/>
    <dgm:cxn modelId="{2E0DD3DB-AEF0-4319-9209-9F39BA242D6C}" srcId="{1AB6CEE7-465C-4CF4-926C-9818127520C5}" destId="{626EBBBE-1817-41A3-92C8-B3975ABFCA51}" srcOrd="5" destOrd="0" parTransId="{26D7A0C3-F0C8-4451-ACEA-4BE4AF1723BC}" sibTransId="{50F530F9-2944-443F-AAEC-8E155FFA35B4}"/>
    <dgm:cxn modelId="{2DDF042E-7914-4FBD-95BD-157AC7D14281}" type="presOf" srcId="{47A56A28-9626-415F-B0D0-B54275E43980}" destId="{9AF2DEC3-561C-49AF-8FAC-53ECDF45C3B5}" srcOrd="1" destOrd="0" presId="urn:microsoft.com/office/officeart/2005/8/layout/process5"/>
    <dgm:cxn modelId="{E365115C-631C-400A-8BA4-0D84F35C6A64}" type="presOf" srcId="{50F530F9-2944-443F-AAEC-8E155FFA35B4}" destId="{AF45940E-6823-4010-AAC4-1611A54AB83A}" srcOrd="0" destOrd="0" presId="urn:microsoft.com/office/officeart/2005/8/layout/process5"/>
    <dgm:cxn modelId="{BDABB95F-EFF1-4752-AD5B-A6F57074F6E8}" srcId="{1AB6CEE7-465C-4CF4-926C-9818127520C5}" destId="{0C7941FF-F0D7-42B1-A69A-27818BB3AA11}" srcOrd="6" destOrd="0" parTransId="{F241DB57-FBEE-49E1-9D7D-7924E63E285A}" sibTransId="{BB0BD7F6-41A9-49A5-AB99-040E66D30D3B}"/>
    <dgm:cxn modelId="{B9EECBD8-7B17-4DE5-8F39-D5FF7321F3EB}" srcId="{1AB6CEE7-465C-4CF4-926C-9818127520C5}" destId="{325593E1-BD2E-484A-8E21-1CBFB519592F}" srcOrd="2" destOrd="0" parTransId="{7D245CC4-BF3D-43EC-B85B-CAE87114A6F3}" sibTransId="{9EBC0A2A-A1B8-4E3E-890D-C9C36BBC1440}"/>
    <dgm:cxn modelId="{80A0C63A-01A2-4AE7-BE05-0C326334FC2E}" type="presOf" srcId="{4B43937C-620F-4619-830E-83041621A701}" destId="{9C2432BB-5085-439D-84DA-1F78601000D8}" srcOrd="1" destOrd="0" presId="urn:microsoft.com/office/officeart/2005/8/layout/process5"/>
    <dgm:cxn modelId="{DA23EFF7-CC3E-4587-82CE-40D6667A795A}" type="presOf" srcId="{1AB6CEE7-465C-4CF4-926C-9818127520C5}" destId="{58DC8652-5EF8-4846-A30D-6699E13CB618}" srcOrd="0" destOrd="0" presId="urn:microsoft.com/office/officeart/2005/8/layout/process5"/>
    <dgm:cxn modelId="{F1F5574F-7D48-4D78-95C8-372E563B9584}" type="presOf" srcId="{78F35C70-BF73-4E78-B95B-08F3967ECC5A}" destId="{99D1DE37-47D6-40FD-A73E-668850C50F98}" srcOrd="0" destOrd="0" presId="urn:microsoft.com/office/officeart/2005/8/layout/process5"/>
    <dgm:cxn modelId="{01859E03-8457-4C8B-B860-69523C17EBBD}" type="presOf" srcId="{50F530F9-2944-443F-AAEC-8E155FFA35B4}" destId="{0C7906C6-417D-402B-BCB6-EC0B5F54F0BA}" srcOrd="1" destOrd="0" presId="urn:microsoft.com/office/officeart/2005/8/layout/process5"/>
    <dgm:cxn modelId="{DF86ED2F-365D-4836-AABF-A883F538B77A}" type="presOf" srcId="{4B43937C-620F-4619-830E-83041621A701}" destId="{A0598CC1-76FA-4980-A128-2B62C1009FEB}" srcOrd="0" destOrd="0" presId="urn:microsoft.com/office/officeart/2005/8/layout/process5"/>
    <dgm:cxn modelId="{2D231231-57B4-4D75-937F-81CA4ABCFF1D}" type="presOf" srcId="{325593E1-BD2E-484A-8E21-1CBFB519592F}" destId="{DA65B8C5-5261-46C8-90DB-5407B1F65DF9}" srcOrd="0" destOrd="0" presId="urn:microsoft.com/office/officeart/2005/8/layout/process5"/>
    <dgm:cxn modelId="{CFA6B002-B434-4AE3-A1D1-5C16B3D74F32}" type="presOf" srcId="{8CCFCCD6-2F74-4812-A1C9-6D8C845DDEA2}" destId="{7639F459-EC81-4C40-BE9F-9F735FB72723}" srcOrd="1" destOrd="0" presId="urn:microsoft.com/office/officeart/2005/8/layout/process5"/>
    <dgm:cxn modelId="{02B8CFF3-E6F1-4674-B2D1-6005F95077BF}" type="presOf" srcId="{B2688B2B-1F7D-42CE-93BF-3DF1028CDC05}" destId="{82AFD25A-3045-4DE3-9B81-E696070BA715}" srcOrd="1" destOrd="0" presId="urn:microsoft.com/office/officeart/2005/8/layout/process5"/>
    <dgm:cxn modelId="{9B6DD61E-465D-46D3-B02F-081A15169524}" type="presOf" srcId="{9EBC0A2A-A1B8-4E3E-890D-C9C36BBC1440}" destId="{A19F1416-18CD-4536-B0BB-4B3A585270F8}" srcOrd="0" destOrd="0" presId="urn:microsoft.com/office/officeart/2005/8/layout/process5"/>
    <dgm:cxn modelId="{6C4493B5-D919-49A5-80AB-46EA5DADD98C}" srcId="{1AB6CEE7-465C-4CF4-926C-9818127520C5}" destId="{28B78636-7F04-4C8B-85EE-C63DC0216C9C}" srcOrd="3" destOrd="0" parTransId="{37F80336-95CB-4D57-8893-5EA5B4CB4AA2}" sibTransId="{B2688B2B-1F7D-42CE-93BF-3DF1028CDC05}"/>
    <dgm:cxn modelId="{3CF96D22-E0D1-4016-BD56-D76F14EC18D3}" type="presParOf" srcId="{58DC8652-5EF8-4846-A30D-6699E13CB618}" destId="{639C6E57-1384-46AB-A14F-6BF6091C40C9}" srcOrd="0" destOrd="0" presId="urn:microsoft.com/office/officeart/2005/8/layout/process5"/>
    <dgm:cxn modelId="{C5934BF2-628C-448A-9B19-47311AE828E2}" type="presParOf" srcId="{58DC8652-5EF8-4846-A30D-6699E13CB618}" destId="{082F14FC-BE7F-4A98-9CA3-D959CD35D3D4}" srcOrd="1" destOrd="0" presId="urn:microsoft.com/office/officeart/2005/8/layout/process5"/>
    <dgm:cxn modelId="{ADBD2321-7770-4CA8-81AB-AA86E876BFCC}" type="presParOf" srcId="{082F14FC-BE7F-4A98-9CA3-D959CD35D3D4}" destId="{9AF2DEC3-561C-49AF-8FAC-53ECDF45C3B5}" srcOrd="0" destOrd="0" presId="urn:microsoft.com/office/officeart/2005/8/layout/process5"/>
    <dgm:cxn modelId="{9EB8D39A-D8A6-4612-BB2B-64F3C8E3F5F7}" type="presParOf" srcId="{58DC8652-5EF8-4846-A30D-6699E13CB618}" destId="{99D1DE37-47D6-40FD-A73E-668850C50F98}" srcOrd="2" destOrd="0" presId="urn:microsoft.com/office/officeart/2005/8/layout/process5"/>
    <dgm:cxn modelId="{19FEBE21-6CF5-4C6E-85A8-60BBB798A28B}" type="presParOf" srcId="{58DC8652-5EF8-4846-A30D-6699E13CB618}" destId="{B43DBAC0-3D42-47A7-9813-54C22230C942}" srcOrd="3" destOrd="0" presId="urn:microsoft.com/office/officeart/2005/8/layout/process5"/>
    <dgm:cxn modelId="{C168B216-2443-4FED-BCDC-61B13A12B031}" type="presParOf" srcId="{B43DBAC0-3D42-47A7-9813-54C22230C942}" destId="{7639F459-EC81-4C40-BE9F-9F735FB72723}" srcOrd="0" destOrd="0" presId="urn:microsoft.com/office/officeart/2005/8/layout/process5"/>
    <dgm:cxn modelId="{79D812FF-5E9C-4AAA-AA38-7FA239533893}" type="presParOf" srcId="{58DC8652-5EF8-4846-A30D-6699E13CB618}" destId="{DA65B8C5-5261-46C8-90DB-5407B1F65DF9}" srcOrd="4" destOrd="0" presId="urn:microsoft.com/office/officeart/2005/8/layout/process5"/>
    <dgm:cxn modelId="{B03919C0-3EC3-43AA-B9E9-0717E41E1005}" type="presParOf" srcId="{58DC8652-5EF8-4846-A30D-6699E13CB618}" destId="{A19F1416-18CD-4536-B0BB-4B3A585270F8}" srcOrd="5" destOrd="0" presId="urn:microsoft.com/office/officeart/2005/8/layout/process5"/>
    <dgm:cxn modelId="{E2CEF9F6-FB30-42E7-8412-7E7CDD47BAC6}" type="presParOf" srcId="{A19F1416-18CD-4536-B0BB-4B3A585270F8}" destId="{86C7707D-A409-474A-923A-A9E939CAC1FD}" srcOrd="0" destOrd="0" presId="urn:microsoft.com/office/officeart/2005/8/layout/process5"/>
    <dgm:cxn modelId="{DA3FC4A3-090C-4EF0-8024-8214428FA198}" type="presParOf" srcId="{58DC8652-5EF8-4846-A30D-6699E13CB618}" destId="{055F36ED-7EA1-4C5E-B02E-032B9923E40B}" srcOrd="6" destOrd="0" presId="urn:microsoft.com/office/officeart/2005/8/layout/process5"/>
    <dgm:cxn modelId="{DAAE3DCD-645C-41FA-91CD-DD09A8F11B38}" type="presParOf" srcId="{58DC8652-5EF8-4846-A30D-6699E13CB618}" destId="{F5E11849-97C1-442E-900D-528355B75F89}" srcOrd="7" destOrd="0" presId="urn:microsoft.com/office/officeart/2005/8/layout/process5"/>
    <dgm:cxn modelId="{E1518ABB-3DD1-4C32-858F-B1DF57E59B24}" type="presParOf" srcId="{F5E11849-97C1-442E-900D-528355B75F89}" destId="{82AFD25A-3045-4DE3-9B81-E696070BA715}" srcOrd="0" destOrd="0" presId="urn:microsoft.com/office/officeart/2005/8/layout/process5"/>
    <dgm:cxn modelId="{9072C298-B106-4EFE-BDAD-56446839E83B}" type="presParOf" srcId="{58DC8652-5EF8-4846-A30D-6699E13CB618}" destId="{CC07B9B9-BEF4-438D-8983-2AB22F40BDAE}" srcOrd="8" destOrd="0" presId="urn:microsoft.com/office/officeart/2005/8/layout/process5"/>
    <dgm:cxn modelId="{3C9EA634-E172-4A94-9925-6DF64498A139}" type="presParOf" srcId="{58DC8652-5EF8-4846-A30D-6699E13CB618}" destId="{A0598CC1-76FA-4980-A128-2B62C1009FEB}" srcOrd="9" destOrd="0" presId="urn:microsoft.com/office/officeart/2005/8/layout/process5"/>
    <dgm:cxn modelId="{3001D7FF-9888-41A2-A0D4-0E92072CCF01}" type="presParOf" srcId="{A0598CC1-76FA-4980-A128-2B62C1009FEB}" destId="{9C2432BB-5085-439D-84DA-1F78601000D8}" srcOrd="0" destOrd="0" presId="urn:microsoft.com/office/officeart/2005/8/layout/process5"/>
    <dgm:cxn modelId="{89C93821-A8F8-4FA8-B794-06561729B9A2}" type="presParOf" srcId="{58DC8652-5EF8-4846-A30D-6699E13CB618}" destId="{CF5E8090-B9D0-4494-B370-2BD3FB120363}" srcOrd="10" destOrd="0" presId="urn:microsoft.com/office/officeart/2005/8/layout/process5"/>
    <dgm:cxn modelId="{6DB03175-5A14-406B-B3CF-F5EE772A76B2}" type="presParOf" srcId="{58DC8652-5EF8-4846-A30D-6699E13CB618}" destId="{AF45940E-6823-4010-AAC4-1611A54AB83A}" srcOrd="11" destOrd="0" presId="urn:microsoft.com/office/officeart/2005/8/layout/process5"/>
    <dgm:cxn modelId="{121F478E-9BF0-4027-A1D8-C39FE181A34C}" type="presParOf" srcId="{AF45940E-6823-4010-AAC4-1611A54AB83A}" destId="{0C7906C6-417D-402B-BCB6-EC0B5F54F0BA}" srcOrd="0" destOrd="0" presId="urn:microsoft.com/office/officeart/2005/8/layout/process5"/>
    <dgm:cxn modelId="{18318A38-0AA6-4867-859E-C06128357597}" type="presParOf" srcId="{58DC8652-5EF8-4846-A30D-6699E13CB618}" destId="{7B6270AC-5FBA-4005-A7A4-5FBEA375AC83}" srcOrd="12" destOrd="0" presId="urn:microsoft.com/office/officeart/2005/8/layout/process5"/>
    <dgm:cxn modelId="{FA23DFFE-99FC-4054-8CBE-A4361E57E0F1}" type="presParOf" srcId="{58DC8652-5EF8-4846-A30D-6699E13CB618}" destId="{79CEF577-E21A-4742-A2B8-1BDD0922E8EB}" srcOrd="13" destOrd="0" presId="urn:microsoft.com/office/officeart/2005/8/layout/process5"/>
    <dgm:cxn modelId="{4E554236-B5A5-4F73-85EC-DBA47FFC12F4}" type="presParOf" srcId="{79CEF577-E21A-4742-A2B8-1BDD0922E8EB}" destId="{E7E7D1B5-931B-46EB-B101-2578BE01834A}" srcOrd="0" destOrd="0" presId="urn:microsoft.com/office/officeart/2005/8/layout/process5"/>
    <dgm:cxn modelId="{F7245E98-EB80-4286-A360-1116D79209ED}" type="presParOf" srcId="{58DC8652-5EF8-4846-A30D-6699E13CB618}" destId="{AA23C0F2-7C54-4ED0-B0A5-C4A2E46584FE}" srcOrd="14" destOrd="0" presId="urn:microsoft.com/office/officeart/2005/8/layout/process5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48F8986-5876-4968-A3A9-FDA54B0AD625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28074DB0-119E-499E-83B8-F936601F6CA0}">
      <dgm:prSet/>
      <dgm:spPr/>
      <dgm:t>
        <a:bodyPr/>
        <a:lstStyle/>
        <a:p>
          <a:pPr rtl="0" latinLnBrk="1"/>
          <a:r>
            <a:rPr lang="ko-KR" altLang="en-US" dirty="0" err="1" smtClean="0">
              <a:latin typeface="HY강M" pitchFamily="18" charset="-127"/>
              <a:ea typeface="HY강M" pitchFamily="18" charset="-127"/>
            </a:rPr>
            <a:t>프로폴</a:t>
          </a:r>
          <a:r>
            <a:rPr lang="en-US" altLang="ko-KR" dirty="0" smtClean="0">
              <a:latin typeface="HY강M" pitchFamily="18" charset="-127"/>
              <a:ea typeface="HY강M" pitchFamily="18" charset="-127"/>
            </a:rPr>
            <a:t>(PROPOR)</a:t>
          </a:r>
          <a:endParaRPr lang="en-US" dirty="0">
            <a:latin typeface="HY강M" pitchFamily="18" charset="-127"/>
            <a:ea typeface="HY강M" pitchFamily="18" charset="-127"/>
          </a:endParaRPr>
        </a:p>
      </dgm:t>
    </dgm:pt>
    <dgm:pt modelId="{E1425AEC-1D90-472C-9010-C38F3C70A2A6}" type="parTrans" cxnId="{C8656630-5112-4DF2-B4C9-126FF1B6C6FD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01D14F26-8F3D-4D24-99DF-7085B62F1767}" type="sibTrans" cxnId="{C8656630-5112-4DF2-B4C9-126FF1B6C6FD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45310497-7F55-4F52-A953-1029E0533661}">
      <dgm:prSet/>
      <dgm:spPr/>
      <dgm:t>
        <a:bodyPr/>
        <a:lstStyle/>
        <a:p>
          <a:pPr rtl="0" latinLnBrk="1"/>
          <a:endParaRPr lang="ko-KR" dirty="0">
            <a:latin typeface="HY강M" pitchFamily="18" charset="-127"/>
            <a:ea typeface="HY강M" pitchFamily="18" charset="-127"/>
          </a:endParaRPr>
        </a:p>
      </dgm:t>
    </dgm:pt>
    <dgm:pt modelId="{0D41D043-EDCA-42FF-B583-C18668115D93}" type="parTrans" cxnId="{6CACF0CB-412D-473B-AAC0-4D2452CD976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26E89EDD-5EE8-416E-9368-C26B92970E52}" type="sibTrans" cxnId="{6CACF0CB-412D-473B-AAC0-4D2452CD976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7BDD3C02-805E-453F-B021-C742BB9A4BF1}">
      <dgm:prSet/>
      <dgm:spPr/>
      <dgm:t>
        <a:bodyPr/>
        <a:lstStyle/>
        <a:p>
          <a:pPr rtl="0" latinLnBrk="1"/>
          <a:endParaRPr lang="ko-KR" dirty="0">
            <a:latin typeface="HY강M" pitchFamily="18" charset="-127"/>
            <a:ea typeface="HY강M" pitchFamily="18" charset="-127"/>
          </a:endParaRPr>
        </a:p>
      </dgm:t>
    </dgm:pt>
    <dgm:pt modelId="{C34AB661-2785-48A7-9A2F-9E0C0B7A9236}" type="parTrans" cxnId="{4600176B-63F4-4EAE-B17F-E1111AA7FD04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91A2D2EF-4AFD-4F08-A920-15135519DC2E}" type="sibTrans" cxnId="{4600176B-63F4-4EAE-B17F-E1111AA7FD04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61FC819A-A531-426A-A8B7-A529ED442E6A}">
      <dgm:prSet/>
      <dgm:spPr/>
      <dgm:t>
        <a:bodyPr/>
        <a:lstStyle/>
        <a:p>
          <a:pPr algn="ctr" latinLnBrk="1"/>
          <a:r>
            <a:rPr lang="ko-KR" altLang="en-US" dirty="0" smtClean="0">
              <a:latin typeface="HY강M" pitchFamily="18" charset="-127"/>
              <a:ea typeface="HY강M" pitchFamily="18" charset="-127"/>
            </a:rPr>
            <a:t>▪ </a:t>
          </a:r>
          <a:r>
            <a:rPr lang="ko-KR" dirty="0" err="1" smtClean="0">
              <a:latin typeface="HY강M" pitchFamily="18" charset="-127"/>
              <a:ea typeface="HY강M" pitchFamily="18" charset="-127"/>
            </a:rPr>
            <a:t>발포폴리스티렌과</a:t>
          </a:r>
          <a:r>
            <a:rPr lang="ko-KR" dirty="0" smtClean="0">
              <a:latin typeface="HY강M" pitchFamily="18" charset="-127"/>
              <a:ea typeface="HY강M" pitchFamily="18" charset="-127"/>
            </a:rPr>
            <a:t> 내화피복제로 구성된 스킨</a:t>
          </a:r>
          <a:r>
            <a:rPr lang="en-US" dirty="0" smtClean="0">
              <a:latin typeface="HY강M" pitchFamily="18" charset="-127"/>
              <a:ea typeface="HY강M" pitchFamily="18" charset="-127"/>
            </a:rPr>
            <a:t>-</a:t>
          </a:r>
          <a:r>
            <a:rPr lang="ko-KR" dirty="0" smtClean="0">
              <a:latin typeface="HY강M" pitchFamily="18" charset="-127"/>
              <a:ea typeface="HY강M" pitchFamily="18" charset="-127"/>
            </a:rPr>
            <a:t>코어구조</a:t>
          </a:r>
          <a:endParaRPr lang="ko-KR" altLang="en-US" dirty="0">
            <a:latin typeface="HY강M" pitchFamily="18" charset="-127"/>
            <a:ea typeface="HY강M" pitchFamily="18" charset="-127"/>
          </a:endParaRPr>
        </a:p>
      </dgm:t>
    </dgm:pt>
    <dgm:pt modelId="{C1A77056-C27F-4335-B583-1931D87B722C}" type="parTrans" cxnId="{CF45F242-26E5-499C-9959-459D87B10BD4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F264349D-8657-4F17-9C05-81CCD9A07795}" type="sibTrans" cxnId="{CF45F242-26E5-499C-9959-459D87B10BD4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04E13DD4-1A85-4132-9DFB-721F3FA96D9C}">
      <dgm:prSet/>
      <dgm:spPr/>
      <dgm:t>
        <a:bodyPr/>
        <a:lstStyle/>
        <a:p>
          <a:pPr algn="ctr" latinLnBrk="1"/>
          <a:r>
            <a:rPr lang="ko-KR" altLang="en-US" dirty="0" smtClean="0">
              <a:latin typeface="HY강M" pitchFamily="18" charset="-127"/>
              <a:ea typeface="HY강M" pitchFamily="18" charset="-127"/>
            </a:rPr>
            <a:t>▪ 유</a:t>
          </a:r>
          <a:r>
            <a:rPr lang="en-US" altLang="ko-KR" dirty="0" smtClean="0">
              <a:latin typeface="HY강M" pitchFamily="18" charset="-127"/>
              <a:ea typeface="HY강M" pitchFamily="18" charset="-127"/>
            </a:rPr>
            <a:t>, </a:t>
          </a:r>
          <a:r>
            <a:rPr lang="ko-KR" altLang="en-US" dirty="0" smtClean="0">
              <a:latin typeface="HY강M" pitchFamily="18" charset="-127"/>
              <a:ea typeface="HY강M" pitchFamily="18" charset="-127"/>
            </a:rPr>
            <a:t>무기성의 </a:t>
          </a:r>
          <a:r>
            <a:rPr lang="ko-KR" altLang="en-US" dirty="0" err="1" smtClean="0">
              <a:latin typeface="HY강M" pitchFamily="18" charset="-127"/>
              <a:ea typeface="HY강M" pitchFamily="18" charset="-127"/>
            </a:rPr>
            <a:t>난연재를</a:t>
          </a:r>
          <a:r>
            <a:rPr lang="ko-KR" altLang="en-US" dirty="0" smtClean="0">
              <a:latin typeface="HY강M" pitchFamily="18" charset="-127"/>
              <a:ea typeface="HY강M" pitchFamily="18" charset="-127"/>
            </a:rPr>
            <a:t> 각각의 스티로폼 입자표면에 치밀하게 코팅 성형</a:t>
          </a:r>
          <a:endParaRPr lang="ko-KR" altLang="en-US" dirty="0">
            <a:latin typeface="HY강M" pitchFamily="18" charset="-127"/>
            <a:ea typeface="HY강M" pitchFamily="18" charset="-127"/>
          </a:endParaRPr>
        </a:p>
      </dgm:t>
    </dgm:pt>
    <dgm:pt modelId="{EC0E123F-BCC6-4BF5-8BF2-F7979E1076DD}" type="parTrans" cxnId="{4D254FB0-5D4C-4E88-BB39-1951F904C9AA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C7A8B322-EE7A-4299-8EE3-A36401838B78}" type="sibTrans" cxnId="{4D254FB0-5D4C-4E88-BB39-1951F904C9AA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674807E8-2055-41DB-B07D-52117C1241EA}">
      <dgm:prSet/>
      <dgm:spPr/>
      <dgm:t>
        <a:bodyPr/>
        <a:lstStyle/>
        <a:p>
          <a:pPr algn="ctr" latinLnBrk="1"/>
          <a:r>
            <a:rPr lang="ko-KR" altLang="en-US" dirty="0" smtClean="0">
              <a:latin typeface="HY강M" pitchFamily="18" charset="-127"/>
              <a:ea typeface="HY강M" pitchFamily="18" charset="-127"/>
            </a:rPr>
            <a:t>▪ 화염에서도 인화와 화염 확산이 되지 않는 </a:t>
          </a:r>
          <a:r>
            <a:rPr lang="ko-KR" altLang="en-US" dirty="0" err="1" smtClean="0">
              <a:latin typeface="HY강M" pitchFamily="18" charset="-127"/>
              <a:ea typeface="HY강M" pitchFamily="18" charset="-127"/>
            </a:rPr>
            <a:t>난연성을</a:t>
          </a:r>
          <a:r>
            <a:rPr lang="ko-KR" altLang="en-US" dirty="0" smtClean="0">
              <a:latin typeface="HY강M" pitchFamily="18" charset="-127"/>
              <a:ea typeface="HY강M" pitchFamily="18" charset="-127"/>
            </a:rPr>
            <a:t> 발휘</a:t>
          </a:r>
          <a:endParaRPr lang="ko-KR" altLang="en-US" dirty="0">
            <a:latin typeface="HY강M" pitchFamily="18" charset="-127"/>
            <a:ea typeface="HY강M" pitchFamily="18" charset="-127"/>
          </a:endParaRPr>
        </a:p>
      </dgm:t>
    </dgm:pt>
    <dgm:pt modelId="{6E5E0E70-981E-4D0F-9D3C-9168F4037E18}" type="parTrans" cxnId="{4838AE2D-2E8A-4E5A-9D43-D490693FBBB6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33DFECA9-162E-499B-B256-A0588A662DDE}" type="sibTrans" cxnId="{4838AE2D-2E8A-4E5A-9D43-D490693FBBB6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2A3B8162-11A0-4D35-B20E-00009D752D7D}">
      <dgm:prSet/>
      <dgm:spPr/>
      <dgm:t>
        <a:bodyPr/>
        <a:lstStyle/>
        <a:p>
          <a:pPr algn="ctr" latinLnBrk="1"/>
          <a:r>
            <a:rPr lang="ko-KR" altLang="en-US" dirty="0" smtClean="0">
              <a:latin typeface="HY강M" pitchFamily="18" charset="-127"/>
              <a:ea typeface="HY강M" pitchFamily="18" charset="-127"/>
            </a:rPr>
            <a:t>▪ 인체유해성이 없는 친환경적 제품으로 된 </a:t>
          </a:r>
          <a:r>
            <a:rPr lang="ko-KR" altLang="en-US" dirty="0" err="1" smtClean="0">
              <a:latin typeface="HY강M" pitchFamily="18" charset="-127"/>
              <a:ea typeface="HY강M" pitchFamily="18" charset="-127"/>
            </a:rPr>
            <a:t>난연</a:t>
          </a:r>
          <a:r>
            <a:rPr lang="ko-KR" altLang="en-US" dirty="0" smtClean="0">
              <a:latin typeface="HY강M" pitchFamily="18" charset="-127"/>
              <a:ea typeface="HY강M" pitchFamily="18" charset="-127"/>
            </a:rPr>
            <a:t> 경량단열재 </a:t>
          </a:r>
          <a:endParaRPr lang="ko-KR" altLang="en-US" dirty="0">
            <a:latin typeface="HY강M" pitchFamily="18" charset="-127"/>
            <a:ea typeface="HY강M" pitchFamily="18" charset="-127"/>
          </a:endParaRPr>
        </a:p>
      </dgm:t>
    </dgm:pt>
    <dgm:pt modelId="{F0151033-7787-4C54-BDFB-DC9830BC3E8F}" type="parTrans" cxnId="{684A3A62-A4E0-4214-A895-4AC1F98B232D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3DAF8182-69BD-4924-82BC-88B038F2BA68}" type="sibTrans" cxnId="{684A3A62-A4E0-4214-A895-4AC1F98B232D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F52E8CA2-BD16-435D-A5A8-CD6E34BD5142}" type="pres">
      <dgm:prSet presAssocID="{F48F8986-5876-4968-A3A9-FDA54B0AD625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E97903D-A721-4EB4-A77D-DB81A621A0AA}" type="pres">
      <dgm:prSet presAssocID="{F48F8986-5876-4968-A3A9-FDA54B0AD625}" presName="matrix" presStyleCnt="0"/>
      <dgm:spPr/>
      <dgm:t>
        <a:bodyPr/>
        <a:lstStyle/>
        <a:p>
          <a:pPr latinLnBrk="1"/>
          <a:endParaRPr lang="ko-KR" altLang="en-US"/>
        </a:p>
      </dgm:t>
    </dgm:pt>
    <dgm:pt modelId="{BE2E671E-972B-4C28-98A2-AFAA3724B55F}" type="pres">
      <dgm:prSet presAssocID="{F48F8986-5876-4968-A3A9-FDA54B0AD625}" presName="tile1" presStyleLbl="node1" presStyleIdx="0" presStyleCnt="4" custScaleY="100000"/>
      <dgm:spPr/>
      <dgm:t>
        <a:bodyPr/>
        <a:lstStyle/>
        <a:p>
          <a:pPr latinLnBrk="1"/>
          <a:endParaRPr lang="ko-KR" altLang="en-US"/>
        </a:p>
      </dgm:t>
    </dgm:pt>
    <dgm:pt modelId="{4D73E86E-35C2-47D1-B34D-EA38D1D5913B}" type="pres">
      <dgm:prSet presAssocID="{F48F8986-5876-4968-A3A9-FDA54B0AD625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362D76C-EA62-41DD-9ECA-EB5F43948D3B}" type="pres">
      <dgm:prSet presAssocID="{F48F8986-5876-4968-A3A9-FDA54B0AD625}" presName="tile2" presStyleLbl="node1" presStyleIdx="1" presStyleCnt="4" custLinFactNeighborY="1264"/>
      <dgm:spPr/>
      <dgm:t>
        <a:bodyPr/>
        <a:lstStyle/>
        <a:p>
          <a:pPr latinLnBrk="1"/>
          <a:endParaRPr lang="ko-KR" altLang="en-US"/>
        </a:p>
      </dgm:t>
    </dgm:pt>
    <dgm:pt modelId="{27E75341-5D7E-48B0-A785-8AD4D499B7C2}" type="pres">
      <dgm:prSet presAssocID="{F48F8986-5876-4968-A3A9-FDA54B0AD625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440AA9F-ED79-4EAD-BEF4-2643299F9492}" type="pres">
      <dgm:prSet presAssocID="{F48F8986-5876-4968-A3A9-FDA54B0AD625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643B9297-7B6D-49D9-8E04-547504B01B7E}" type="pres">
      <dgm:prSet presAssocID="{F48F8986-5876-4968-A3A9-FDA54B0AD625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313A8E0-7130-47E5-828F-B5407E0BD66A}" type="pres">
      <dgm:prSet presAssocID="{F48F8986-5876-4968-A3A9-FDA54B0AD625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B25683E7-E504-4FD9-9618-D2522F0ACA76}" type="pres">
      <dgm:prSet presAssocID="{F48F8986-5876-4968-A3A9-FDA54B0AD625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25B1149-A5FD-49EC-B327-9322CFD3E59A}" type="pres">
      <dgm:prSet presAssocID="{F48F8986-5876-4968-A3A9-FDA54B0AD625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7E3F2DE-6865-48C5-873D-62DBBFC78F93}" type="presOf" srcId="{674807E8-2055-41DB-B07D-52117C1241EA}" destId="{F440AA9F-ED79-4EAD-BEF4-2643299F9492}" srcOrd="0" destOrd="0" presId="urn:microsoft.com/office/officeart/2005/8/layout/matrix1"/>
    <dgm:cxn modelId="{6CACF0CB-412D-473B-AAC0-4D2452CD976C}" srcId="{F48F8986-5876-4968-A3A9-FDA54B0AD625}" destId="{45310497-7F55-4F52-A953-1029E0533661}" srcOrd="1" destOrd="0" parTransId="{0D41D043-EDCA-42FF-B583-C18668115D93}" sibTransId="{26E89EDD-5EE8-416E-9368-C26B92970E52}"/>
    <dgm:cxn modelId="{4838AE2D-2E8A-4E5A-9D43-D490693FBBB6}" srcId="{28074DB0-119E-499E-83B8-F936601F6CA0}" destId="{674807E8-2055-41DB-B07D-52117C1241EA}" srcOrd="2" destOrd="0" parTransId="{6E5E0E70-981E-4D0F-9D3C-9168F4037E18}" sibTransId="{33DFECA9-162E-499B-B256-A0588A662DDE}"/>
    <dgm:cxn modelId="{8F4D71D1-4A2C-44F2-88C5-B4514282C086}" type="presOf" srcId="{61FC819A-A531-426A-A8B7-A529ED442E6A}" destId="{BE2E671E-972B-4C28-98A2-AFAA3724B55F}" srcOrd="0" destOrd="0" presId="urn:microsoft.com/office/officeart/2005/8/layout/matrix1"/>
    <dgm:cxn modelId="{C8656630-5112-4DF2-B4C9-126FF1B6C6FD}" srcId="{F48F8986-5876-4968-A3A9-FDA54B0AD625}" destId="{28074DB0-119E-499E-83B8-F936601F6CA0}" srcOrd="0" destOrd="0" parTransId="{E1425AEC-1D90-472C-9010-C38F3C70A2A6}" sibTransId="{01D14F26-8F3D-4D24-99DF-7085B62F1767}"/>
    <dgm:cxn modelId="{7E4AD5C7-788B-4EAF-A9D0-1DC51B4F76E0}" type="presOf" srcId="{2A3B8162-11A0-4D35-B20E-00009D752D7D}" destId="{B25683E7-E504-4FD9-9618-D2522F0ACA76}" srcOrd="1" destOrd="0" presId="urn:microsoft.com/office/officeart/2005/8/layout/matrix1"/>
    <dgm:cxn modelId="{8CB4DABF-27BC-44D4-8989-DBB7DBD2F1F2}" type="presOf" srcId="{F48F8986-5876-4968-A3A9-FDA54B0AD625}" destId="{F52E8CA2-BD16-435D-A5A8-CD6E34BD5142}" srcOrd="0" destOrd="0" presId="urn:microsoft.com/office/officeart/2005/8/layout/matrix1"/>
    <dgm:cxn modelId="{CA9A0004-9A6B-4D9D-B5C2-7D4349C61FA2}" type="presOf" srcId="{28074DB0-119E-499E-83B8-F936601F6CA0}" destId="{F25B1149-A5FD-49EC-B327-9322CFD3E59A}" srcOrd="0" destOrd="0" presId="urn:microsoft.com/office/officeart/2005/8/layout/matrix1"/>
    <dgm:cxn modelId="{4600176B-63F4-4EAE-B17F-E1111AA7FD04}" srcId="{F48F8986-5876-4968-A3A9-FDA54B0AD625}" destId="{7BDD3C02-805E-453F-B021-C742BB9A4BF1}" srcOrd="2" destOrd="0" parTransId="{C34AB661-2785-48A7-9A2F-9E0C0B7A9236}" sibTransId="{91A2D2EF-4AFD-4F08-A920-15135519DC2E}"/>
    <dgm:cxn modelId="{BF8A3F04-BE0C-471A-A68C-DE0BBC9B1F96}" type="presOf" srcId="{674807E8-2055-41DB-B07D-52117C1241EA}" destId="{643B9297-7B6D-49D9-8E04-547504B01B7E}" srcOrd="1" destOrd="0" presId="urn:microsoft.com/office/officeart/2005/8/layout/matrix1"/>
    <dgm:cxn modelId="{684A3A62-A4E0-4214-A895-4AC1F98B232D}" srcId="{28074DB0-119E-499E-83B8-F936601F6CA0}" destId="{2A3B8162-11A0-4D35-B20E-00009D752D7D}" srcOrd="3" destOrd="0" parTransId="{F0151033-7787-4C54-BDFB-DC9830BC3E8F}" sibTransId="{3DAF8182-69BD-4924-82BC-88B038F2BA68}"/>
    <dgm:cxn modelId="{CF45F242-26E5-499C-9959-459D87B10BD4}" srcId="{28074DB0-119E-499E-83B8-F936601F6CA0}" destId="{61FC819A-A531-426A-A8B7-A529ED442E6A}" srcOrd="0" destOrd="0" parTransId="{C1A77056-C27F-4335-B583-1931D87B722C}" sibTransId="{F264349D-8657-4F17-9C05-81CCD9A07795}"/>
    <dgm:cxn modelId="{85F26B69-8B30-4A7D-8F14-4F346D1E527D}" type="presOf" srcId="{61FC819A-A531-426A-A8B7-A529ED442E6A}" destId="{4D73E86E-35C2-47D1-B34D-EA38D1D5913B}" srcOrd="1" destOrd="0" presId="urn:microsoft.com/office/officeart/2005/8/layout/matrix1"/>
    <dgm:cxn modelId="{DE051FB5-0513-43BD-9CF1-87EF3D53C267}" type="presOf" srcId="{2A3B8162-11A0-4D35-B20E-00009D752D7D}" destId="{5313A8E0-7130-47E5-828F-B5407E0BD66A}" srcOrd="0" destOrd="0" presId="urn:microsoft.com/office/officeart/2005/8/layout/matrix1"/>
    <dgm:cxn modelId="{98B41323-A999-4DA2-B42E-515D44FBCA86}" type="presOf" srcId="{04E13DD4-1A85-4132-9DFB-721F3FA96D9C}" destId="{6362D76C-EA62-41DD-9ECA-EB5F43948D3B}" srcOrd="0" destOrd="0" presId="urn:microsoft.com/office/officeart/2005/8/layout/matrix1"/>
    <dgm:cxn modelId="{4D254FB0-5D4C-4E88-BB39-1951F904C9AA}" srcId="{28074DB0-119E-499E-83B8-F936601F6CA0}" destId="{04E13DD4-1A85-4132-9DFB-721F3FA96D9C}" srcOrd="1" destOrd="0" parTransId="{EC0E123F-BCC6-4BF5-8BF2-F7979E1076DD}" sibTransId="{C7A8B322-EE7A-4299-8EE3-A36401838B78}"/>
    <dgm:cxn modelId="{886D6AFA-98B8-46DC-B51C-6F9034FB23F5}" type="presOf" srcId="{04E13DD4-1A85-4132-9DFB-721F3FA96D9C}" destId="{27E75341-5D7E-48B0-A785-8AD4D499B7C2}" srcOrd="1" destOrd="0" presId="urn:microsoft.com/office/officeart/2005/8/layout/matrix1"/>
    <dgm:cxn modelId="{2D047570-7DC6-46FE-940F-B398FC8C5384}" type="presParOf" srcId="{F52E8CA2-BD16-435D-A5A8-CD6E34BD5142}" destId="{3E97903D-A721-4EB4-A77D-DB81A621A0AA}" srcOrd="0" destOrd="0" presId="urn:microsoft.com/office/officeart/2005/8/layout/matrix1"/>
    <dgm:cxn modelId="{BFA37128-62C5-4651-91EF-8B246F824485}" type="presParOf" srcId="{3E97903D-A721-4EB4-A77D-DB81A621A0AA}" destId="{BE2E671E-972B-4C28-98A2-AFAA3724B55F}" srcOrd="0" destOrd="0" presId="urn:microsoft.com/office/officeart/2005/8/layout/matrix1"/>
    <dgm:cxn modelId="{C7A0CD9C-813A-4504-AD80-3754D36FB823}" type="presParOf" srcId="{3E97903D-A721-4EB4-A77D-DB81A621A0AA}" destId="{4D73E86E-35C2-47D1-B34D-EA38D1D5913B}" srcOrd="1" destOrd="0" presId="urn:microsoft.com/office/officeart/2005/8/layout/matrix1"/>
    <dgm:cxn modelId="{FA0392E4-A653-4B9F-B902-B19B9FA07668}" type="presParOf" srcId="{3E97903D-A721-4EB4-A77D-DB81A621A0AA}" destId="{6362D76C-EA62-41DD-9ECA-EB5F43948D3B}" srcOrd="2" destOrd="0" presId="urn:microsoft.com/office/officeart/2005/8/layout/matrix1"/>
    <dgm:cxn modelId="{6E3E2D5A-D4F4-4A67-AF97-63E8D054228C}" type="presParOf" srcId="{3E97903D-A721-4EB4-A77D-DB81A621A0AA}" destId="{27E75341-5D7E-48B0-A785-8AD4D499B7C2}" srcOrd="3" destOrd="0" presId="urn:microsoft.com/office/officeart/2005/8/layout/matrix1"/>
    <dgm:cxn modelId="{C9C5BC1B-57F5-47BB-A580-E270CE121154}" type="presParOf" srcId="{3E97903D-A721-4EB4-A77D-DB81A621A0AA}" destId="{F440AA9F-ED79-4EAD-BEF4-2643299F9492}" srcOrd="4" destOrd="0" presId="urn:microsoft.com/office/officeart/2005/8/layout/matrix1"/>
    <dgm:cxn modelId="{8F2E3EFA-A581-485A-8E4B-3140C1DF8DEF}" type="presParOf" srcId="{3E97903D-A721-4EB4-A77D-DB81A621A0AA}" destId="{643B9297-7B6D-49D9-8E04-547504B01B7E}" srcOrd="5" destOrd="0" presId="urn:microsoft.com/office/officeart/2005/8/layout/matrix1"/>
    <dgm:cxn modelId="{696942B5-A445-435D-8850-ED6824ACC27B}" type="presParOf" srcId="{3E97903D-A721-4EB4-A77D-DB81A621A0AA}" destId="{5313A8E0-7130-47E5-828F-B5407E0BD66A}" srcOrd="6" destOrd="0" presId="urn:microsoft.com/office/officeart/2005/8/layout/matrix1"/>
    <dgm:cxn modelId="{DBE8E226-7E94-4C1D-A32A-B873EEA9A05D}" type="presParOf" srcId="{3E97903D-A721-4EB4-A77D-DB81A621A0AA}" destId="{B25683E7-E504-4FD9-9618-D2522F0ACA76}" srcOrd="7" destOrd="0" presId="urn:microsoft.com/office/officeart/2005/8/layout/matrix1"/>
    <dgm:cxn modelId="{D941C9EC-4BB3-4FE8-A6A7-2CF8FC328E6E}" type="presParOf" srcId="{F52E8CA2-BD16-435D-A5A8-CD6E34BD5142}" destId="{F25B1149-A5FD-49EC-B327-9322CFD3E59A}" srcOrd="1" destOrd="0" presId="urn:microsoft.com/office/officeart/2005/8/layout/matrix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90C7D21-4163-45B8-BA4C-1CFA8DDC9262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207DBF6A-DD25-4814-8A2C-D1D7DFAA986B}">
      <dgm:prSet/>
      <dgm:spPr/>
      <dgm:t>
        <a:bodyPr/>
        <a:lstStyle/>
        <a:p>
          <a:pPr rtl="0" latinLnBrk="1"/>
          <a:r>
            <a:rPr lang="ko-KR" dirty="0" err="1" smtClean="0">
              <a:latin typeface="HY강M" pitchFamily="18" charset="-127"/>
              <a:ea typeface="HY강M" pitchFamily="18" charset="-127"/>
            </a:rPr>
            <a:t>방화문</a:t>
          </a:r>
          <a:r>
            <a:rPr lang="ko-KR" dirty="0" smtClean="0">
              <a:latin typeface="HY강M" pitchFamily="18" charset="-127"/>
              <a:ea typeface="HY강M" pitchFamily="18" charset="-127"/>
            </a:rPr>
            <a:t> </a:t>
          </a:r>
          <a:endParaRPr lang="en-US" dirty="0">
            <a:latin typeface="HY강M" pitchFamily="18" charset="-127"/>
            <a:ea typeface="HY강M" pitchFamily="18" charset="-127"/>
          </a:endParaRPr>
        </a:p>
      </dgm:t>
    </dgm:pt>
    <dgm:pt modelId="{D2096EAE-9CA0-4BC6-9335-88C38BDE95AB}" type="parTrans" cxnId="{2FFED06F-EEE0-4D60-B0A2-425A79A44E1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4ABEE8A0-6ADB-4DF8-905B-AA92C9953551}" type="sibTrans" cxnId="{2FFED06F-EEE0-4D60-B0A2-425A79A44E1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93E65354-FC5E-4B45-8A95-789B85B22BD1}">
      <dgm:prSet/>
      <dgm:spPr/>
      <dgm:t>
        <a:bodyPr/>
        <a:lstStyle/>
        <a:p>
          <a:pPr rtl="0" latinLnBrk="1"/>
          <a:r>
            <a:rPr lang="ko-KR" dirty="0" smtClean="0">
              <a:latin typeface="HY강M" pitchFamily="18" charset="-127"/>
              <a:ea typeface="HY강M" pitchFamily="18" charset="-127"/>
            </a:rPr>
            <a:t>방화셔터</a:t>
          </a:r>
          <a:endParaRPr lang="ko-KR" dirty="0">
            <a:latin typeface="HY강M" pitchFamily="18" charset="-127"/>
            <a:ea typeface="HY강M" pitchFamily="18" charset="-127"/>
          </a:endParaRPr>
        </a:p>
      </dgm:t>
    </dgm:pt>
    <dgm:pt modelId="{0B64AE25-8B28-4991-9E68-C65033FA5395}" type="parTrans" cxnId="{0F9462B0-BD28-446B-8EF0-DCF3331DCDE9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58C887F5-B196-4347-9BB3-E3A2BC5CDA1D}" type="sibTrans" cxnId="{0F9462B0-BD28-446B-8EF0-DCF3331DCDE9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3E03CF02-73FF-4BE8-B5E2-3B6340AC209E}">
      <dgm:prSet custT="1"/>
      <dgm:spPr/>
      <dgm:t>
        <a:bodyPr/>
        <a:lstStyle/>
        <a:p>
          <a:pPr latinLnBrk="1"/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건물의 용도상 시야가 개방된 넓은 공간을 필요로 하는 곳이나 </a:t>
          </a:r>
          <a:r>
            <a:rPr lang="ko-KR" altLang="en-US" sz="1600" dirty="0" err="1" smtClean="0">
              <a:latin typeface="HY강M" pitchFamily="18" charset="-127"/>
              <a:ea typeface="HY강M" pitchFamily="18" charset="-127"/>
            </a:rPr>
            <a:t>고정벽을</a:t>
          </a:r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 설치하기 곤란한 큰 </a:t>
          </a:r>
          <a:r>
            <a:rPr lang="ko-KR" altLang="en-US" sz="1600" dirty="0" err="1" smtClean="0">
              <a:latin typeface="HY강M" pitchFamily="18" charset="-127"/>
              <a:ea typeface="HY강M" pitchFamily="18" charset="-127"/>
            </a:rPr>
            <a:t>개구부에</a:t>
          </a:r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 주로 설치</a:t>
          </a:r>
          <a:endParaRPr lang="ko-KR" altLang="en-US" sz="1600" dirty="0">
            <a:latin typeface="HY강M" pitchFamily="18" charset="-127"/>
            <a:ea typeface="HY강M" pitchFamily="18" charset="-127"/>
          </a:endParaRPr>
        </a:p>
      </dgm:t>
    </dgm:pt>
    <dgm:pt modelId="{601AED47-C9A0-44BA-B5AC-120433DB6236}" type="parTrans" cxnId="{23EED4F9-E396-4D11-B755-3A085829F8F8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8B405E31-6C0D-4B51-A3A6-3428FF7F3953}" type="sibTrans" cxnId="{23EED4F9-E396-4D11-B755-3A085829F8F8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F15121CA-191C-4B95-99BB-B57BE16E4067}">
      <dgm:prSet custT="1"/>
      <dgm:spPr/>
      <dgm:t>
        <a:bodyPr/>
        <a:lstStyle/>
        <a:p>
          <a:pPr latinLnBrk="1"/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방화구획 벽을 출입하는 </a:t>
          </a:r>
          <a:r>
            <a:rPr lang="ko-KR" altLang="en-US" sz="1600" dirty="0" err="1" smtClean="0">
              <a:latin typeface="HY강M" pitchFamily="18" charset="-127"/>
              <a:ea typeface="HY강M" pitchFamily="18" charset="-127"/>
            </a:rPr>
            <a:t>개구부에</a:t>
          </a:r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 설치하는 것</a:t>
          </a:r>
          <a:endParaRPr lang="ko-KR" altLang="en-US" sz="1600" dirty="0">
            <a:latin typeface="HY강M" pitchFamily="18" charset="-127"/>
            <a:ea typeface="HY강M" pitchFamily="18" charset="-127"/>
          </a:endParaRPr>
        </a:p>
      </dgm:t>
    </dgm:pt>
    <dgm:pt modelId="{C064E2AA-2898-4866-9465-79F38588C4B4}" type="parTrans" cxnId="{6B99D4A5-68E9-4DD5-80CB-4C8750D4F283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337406AF-73F6-48D2-AFE5-96DF2B35F46F}" type="sibTrans" cxnId="{6B99D4A5-68E9-4DD5-80CB-4C8750D4F283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1D48246D-D92A-4700-A503-8EFB04BB569F}">
      <dgm:prSet custT="1"/>
      <dgm:spPr/>
      <dgm:t>
        <a:bodyPr/>
        <a:lstStyle/>
        <a:p>
          <a:pPr latinLnBrk="1"/>
          <a:r>
            <a:rPr lang="ko-KR" sz="1600" dirty="0" smtClean="0">
              <a:latin typeface="HY강M" pitchFamily="18" charset="-127"/>
              <a:ea typeface="HY강M" pitchFamily="18" charset="-127"/>
            </a:rPr>
            <a:t>화재</a:t>
          </a:r>
          <a:r>
            <a:rPr lang="en-US" altLang="ko-KR" sz="1600" dirty="0" smtClean="0">
              <a:latin typeface="HY강M" pitchFamily="18" charset="-127"/>
              <a:ea typeface="HY강M" pitchFamily="18" charset="-127"/>
            </a:rPr>
            <a:t> </a:t>
          </a:r>
          <a:r>
            <a:rPr lang="ko-KR" sz="1600" dirty="0" smtClean="0">
              <a:latin typeface="HY강M" pitchFamily="18" charset="-127"/>
              <a:ea typeface="HY강M" pitchFamily="18" charset="-127"/>
            </a:rPr>
            <a:t>시 연소확대방지를 위해 상당기간의 내화성능이 있는 구조로 되어 있</a:t>
          </a:r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음</a:t>
          </a:r>
          <a:endParaRPr lang="ko-KR" altLang="en-US" sz="1600" dirty="0">
            <a:latin typeface="HY강M" pitchFamily="18" charset="-127"/>
            <a:ea typeface="HY강M" pitchFamily="18" charset="-127"/>
          </a:endParaRPr>
        </a:p>
      </dgm:t>
    </dgm:pt>
    <dgm:pt modelId="{10D8377E-92A0-4805-8713-62C9F27B9DC7}" type="parTrans" cxnId="{32002057-CCFB-4797-A6E7-3A55389E350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5DCAD279-44E6-4BC9-9DF2-BBEEF8787299}" type="sibTrans" cxnId="{32002057-CCFB-4797-A6E7-3A55389E350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BF94F641-03ED-40D5-A3A6-6C52D25DB909}">
      <dgm:prSet custT="1"/>
      <dgm:spPr/>
      <dgm:t>
        <a:bodyPr/>
        <a:lstStyle/>
        <a:p>
          <a:pPr latinLnBrk="1"/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문을 닫은 후 연기나 화염의 이동이 없도록 설치</a:t>
          </a:r>
          <a:endParaRPr lang="ko-KR" altLang="en-US" sz="1600" dirty="0">
            <a:latin typeface="HY강M" pitchFamily="18" charset="-127"/>
            <a:ea typeface="HY강M" pitchFamily="18" charset="-127"/>
          </a:endParaRPr>
        </a:p>
      </dgm:t>
    </dgm:pt>
    <dgm:pt modelId="{7D1D5D13-BD79-4CBD-85D6-4EA122FEF560}" type="parTrans" cxnId="{731901ED-A061-4433-998B-B6896E3799C4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14E38558-9131-44F3-BCFA-70A8356C3C80}" type="sibTrans" cxnId="{731901ED-A061-4433-998B-B6896E3799C4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E480CE10-7E8C-46A3-A037-DF9D7A75BCB2}">
      <dgm:prSet custT="1"/>
      <dgm:spPr/>
      <dgm:t>
        <a:bodyPr/>
        <a:lstStyle/>
        <a:p>
          <a:pPr latinLnBrk="1"/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평상시에는 개방된 상태를 유지하다가 화재 시 연기나 열에 의하여 자동으로 차단하여 방화구획을 형성하는 설비</a:t>
          </a:r>
          <a:endParaRPr lang="ko-KR" altLang="en-US" sz="1600" dirty="0">
            <a:latin typeface="HY강M" pitchFamily="18" charset="-127"/>
            <a:ea typeface="HY강M" pitchFamily="18" charset="-127"/>
          </a:endParaRPr>
        </a:p>
      </dgm:t>
    </dgm:pt>
    <dgm:pt modelId="{3C5CA045-04BC-4AB4-97E4-C38034DF5F29}" type="parTrans" cxnId="{056028E5-F24C-42E5-A6DE-D3D43AFBCB47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612A6CB0-A2AF-41F4-A7A6-B77EE0519B6D}" type="sibTrans" cxnId="{056028E5-F24C-42E5-A6DE-D3D43AFBCB47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9DFFC799-09FC-4707-B787-5AB3F885763F}">
      <dgm:prSet custT="1"/>
      <dgm:spPr/>
      <dgm:t>
        <a:bodyPr/>
        <a:lstStyle/>
        <a:p>
          <a:pPr latinLnBrk="1"/>
          <a:r>
            <a:rPr lang="ko-KR" altLang="en-US" sz="4300" spc="-700" baseline="0" dirty="0" err="1" smtClean="0">
              <a:latin typeface="HY강M" pitchFamily="18" charset="-127"/>
              <a:ea typeface="HY강M" pitchFamily="18" charset="-127"/>
            </a:rPr>
            <a:t>프로폴</a:t>
          </a:r>
          <a:r>
            <a:rPr lang="ko-KR" altLang="en-US" sz="4300" spc="-700" baseline="0" dirty="0" smtClean="0">
              <a:latin typeface="HY강M" pitchFamily="18" charset="-127"/>
              <a:ea typeface="HY강M" pitchFamily="18" charset="-127"/>
            </a:rPr>
            <a:t>  </a:t>
          </a:r>
          <a:r>
            <a:rPr lang="ko-KR" altLang="en-US" sz="4300" spc="-700" baseline="0" dirty="0" err="1" smtClean="0">
              <a:latin typeface="HY강M" pitchFamily="18" charset="-127"/>
              <a:ea typeface="HY강M" pitchFamily="18" charset="-127"/>
            </a:rPr>
            <a:t>판넬</a:t>
          </a:r>
          <a:endParaRPr lang="ko-KR" altLang="en-US" sz="4300" spc="-700" baseline="0" dirty="0">
            <a:latin typeface="HY강M" pitchFamily="18" charset="-127"/>
            <a:ea typeface="HY강M" pitchFamily="18" charset="-127"/>
          </a:endParaRPr>
        </a:p>
      </dgm:t>
    </dgm:pt>
    <dgm:pt modelId="{768401B9-9E05-4657-8726-EA6FEECCC75F}" type="parTrans" cxnId="{447AE642-292F-4AD9-BB3D-670D5FA642C9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B4ED68D1-581A-4380-B821-7A7E405B40BD}" type="sibTrans" cxnId="{447AE642-292F-4AD9-BB3D-670D5FA642C9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75CE421F-28B1-42AC-A31A-4C95E9B87F91}">
      <dgm:prSet custT="1"/>
      <dgm:spPr/>
      <dgm:t>
        <a:bodyPr/>
        <a:lstStyle/>
        <a:p>
          <a:pPr latinLnBrk="1"/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공장</a:t>
          </a:r>
          <a:r>
            <a:rPr lang="en-US" altLang="ko-KR" sz="1600" dirty="0" smtClean="0">
              <a:latin typeface="HY강M" pitchFamily="18" charset="-127"/>
              <a:ea typeface="HY강M" pitchFamily="18" charset="-127"/>
            </a:rPr>
            <a:t>, </a:t>
          </a:r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주택</a:t>
          </a:r>
          <a:r>
            <a:rPr lang="en-US" altLang="ko-KR" sz="1600" dirty="0" smtClean="0">
              <a:latin typeface="HY강M" pitchFamily="18" charset="-127"/>
              <a:ea typeface="HY강M" pitchFamily="18" charset="-127"/>
            </a:rPr>
            <a:t>, </a:t>
          </a:r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칸막이</a:t>
          </a:r>
          <a:r>
            <a:rPr lang="en-US" altLang="ko-KR" sz="1600" dirty="0" smtClean="0">
              <a:latin typeface="HY강M" pitchFamily="18" charset="-127"/>
              <a:ea typeface="HY강M" pitchFamily="18" charset="-127"/>
            </a:rPr>
            <a:t>, </a:t>
          </a:r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창고 등 조립식 건물에 사용</a:t>
          </a:r>
          <a:endParaRPr lang="ko-KR" altLang="en-US" sz="1600" dirty="0">
            <a:latin typeface="HY강M" pitchFamily="18" charset="-127"/>
            <a:ea typeface="HY강M" pitchFamily="18" charset="-127"/>
          </a:endParaRPr>
        </a:p>
      </dgm:t>
    </dgm:pt>
    <dgm:pt modelId="{661497AA-11A6-444D-B358-0F60A00A26B9}" type="parTrans" cxnId="{21E33DDB-139E-4575-8475-86F77660EA4E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73DC1DC1-659F-45BE-B6FB-C4ED21EE9DFA}" type="sibTrans" cxnId="{21E33DDB-139E-4575-8475-86F77660EA4E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08F15E07-89D1-4A78-A04D-06E83D1FC4AB}">
      <dgm:prSet custT="1"/>
      <dgm:spPr/>
      <dgm:t>
        <a:bodyPr/>
        <a:lstStyle/>
        <a:p>
          <a:pPr latinLnBrk="1"/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뛰어난 내구성 및 </a:t>
          </a:r>
          <a:r>
            <a:rPr lang="ko-KR" altLang="en-US" sz="1600" dirty="0" err="1" smtClean="0">
              <a:latin typeface="HY강M" pitchFamily="18" charset="-127"/>
              <a:ea typeface="HY강M" pitchFamily="18" charset="-127"/>
            </a:rPr>
            <a:t>취급성</a:t>
          </a:r>
          <a:endParaRPr lang="ko-KR" altLang="en-US" sz="1600" dirty="0">
            <a:latin typeface="HY강M" pitchFamily="18" charset="-127"/>
            <a:ea typeface="HY강M" pitchFamily="18" charset="-127"/>
          </a:endParaRPr>
        </a:p>
      </dgm:t>
    </dgm:pt>
    <dgm:pt modelId="{1DC9797C-DF8D-4F65-8470-123D3CA3C9AB}" type="parTrans" cxnId="{91E87358-2536-4B23-8CFD-CF03D672CE6F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7E2AE4A5-BBC2-45A5-B1B5-6D046A9104A5}" type="sibTrans" cxnId="{91E87358-2536-4B23-8CFD-CF03D672CE6F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C04070C0-45CE-4E83-B130-5C51405EC240}">
      <dgm:prSet custT="1"/>
      <dgm:spPr/>
      <dgm:t>
        <a:bodyPr/>
        <a:lstStyle/>
        <a:p>
          <a:pPr latinLnBrk="1"/>
          <a:r>
            <a:rPr lang="ko-KR" altLang="en-US" sz="1600" dirty="0" smtClean="0">
              <a:latin typeface="HY강M" pitchFamily="18" charset="-127"/>
              <a:ea typeface="HY강M" pitchFamily="18" charset="-127"/>
            </a:rPr>
            <a:t>단열효과가 건물의 유지 관리비를 대폭 절감할 수 있는 가장 경제적인 건축자재 </a:t>
          </a:r>
          <a:endParaRPr lang="ko-KR" altLang="en-US" sz="1600" dirty="0">
            <a:latin typeface="HY강M" pitchFamily="18" charset="-127"/>
            <a:ea typeface="HY강M" pitchFamily="18" charset="-127"/>
          </a:endParaRPr>
        </a:p>
      </dgm:t>
    </dgm:pt>
    <dgm:pt modelId="{76B0216C-A32D-406A-9D9A-A84E01073265}" type="parTrans" cxnId="{9CA81B58-3EC6-4D37-8310-068AD0C89B2B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B197A8AF-F493-41D1-9D84-0E3CAE7663F3}" type="sibTrans" cxnId="{9CA81B58-3EC6-4D37-8310-068AD0C89B2B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F7578989-8530-473B-93A9-928B7F7C6990}" type="pres">
      <dgm:prSet presAssocID="{390C7D21-4163-45B8-BA4C-1CFA8DDC92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327F706-C7BE-4A04-BECF-3C94BB772D48}" type="pres">
      <dgm:prSet presAssocID="{207DBF6A-DD25-4814-8A2C-D1D7DFAA986B}" presName="linNode" presStyleCnt="0"/>
      <dgm:spPr/>
    </dgm:pt>
    <dgm:pt modelId="{32621BC7-FAF7-4AB8-A109-1BDE5A6CC225}" type="pres">
      <dgm:prSet presAssocID="{207DBF6A-DD25-4814-8A2C-D1D7DFAA986B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D769A3F-836A-4BFE-9D49-7ECB33D0FD16}" type="pres">
      <dgm:prSet presAssocID="{207DBF6A-DD25-4814-8A2C-D1D7DFAA986B}" presName="descendantText" presStyleLbl="alignAccFollowNode1" presStyleIdx="0" presStyleCnt="3" custScaleY="11537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060128A-9B3A-4AC9-A301-F10BA9736F79}" type="pres">
      <dgm:prSet presAssocID="{4ABEE8A0-6ADB-4DF8-905B-AA92C9953551}" presName="sp" presStyleCnt="0"/>
      <dgm:spPr/>
    </dgm:pt>
    <dgm:pt modelId="{890DFF51-6CC3-4499-81F8-7DE12D678BC4}" type="pres">
      <dgm:prSet presAssocID="{93E65354-FC5E-4B45-8A95-789B85B22BD1}" presName="linNode" presStyleCnt="0"/>
      <dgm:spPr/>
    </dgm:pt>
    <dgm:pt modelId="{74E1C662-7527-4995-AA53-1DF245419ADA}" type="pres">
      <dgm:prSet presAssocID="{93E65354-FC5E-4B45-8A95-789B85B22BD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29E943F-8501-49CC-8829-0C97B992C513}" type="pres">
      <dgm:prSet presAssocID="{93E65354-FC5E-4B45-8A95-789B85B22BD1}" presName="descendantText" presStyleLbl="alignAccFollowNode1" presStyleIdx="1" presStyleCnt="3" custScaleY="11537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4F3559-B915-4AE8-AD01-B4079D91F687}" type="pres">
      <dgm:prSet presAssocID="{58C887F5-B196-4347-9BB3-E3A2BC5CDA1D}" presName="sp" presStyleCnt="0"/>
      <dgm:spPr/>
    </dgm:pt>
    <dgm:pt modelId="{953BBDAD-80D2-43F1-A995-DBC82B0FA9E6}" type="pres">
      <dgm:prSet presAssocID="{9DFFC799-09FC-4707-B787-5AB3F885763F}" presName="linNode" presStyleCnt="0"/>
      <dgm:spPr/>
    </dgm:pt>
    <dgm:pt modelId="{8AE2A10E-B98D-43BE-BF6C-7063D7E04C52}" type="pres">
      <dgm:prSet presAssocID="{9DFFC799-09FC-4707-B787-5AB3F885763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A19D1E4-1E7C-4BFF-ADA1-524FD5322118}" type="pres">
      <dgm:prSet presAssocID="{9DFFC799-09FC-4707-B787-5AB3F885763F}" presName="descendantText" presStyleLbl="alignAccFollowNode1" presStyleIdx="2" presStyleCnt="3" custScaleY="11537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9A2E240-8254-4BCD-982D-00238085696E}" type="presOf" srcId="{207DBF6A-DD25-4814-8A2C-D1D7DFAA986B}" destId="{32621BC7-FAF7-4AB8-A109-1BDE5A6CC225}" srcOrd="0" destOrd="0" presId="urn:microsoft.com/office/officeart/2005/8/layout/vList5"/>
    <dgm:cxn modelId="{0F9462B0-BD28-446B-8EF0-DCF3331DCDE9}" srcId="{390C7D21-4163-45B8-BA4C-1CFA8DDC9262}" destId="{93E65354-FC5E-4B45-8A95-789B85B22BD1}" srcOrd="1" destOrd="0" parTransId="{0B64AE25-8B28-4991-9E68-C65033FA5395}" sibTransId="{58C887F5-B196-4347-9BB3-E3A2BC5CDA1D}"/>
    <dgm:cxn modelId="{BC836ABA-0B86-4763-8B2C-DE40EB7B0803}" type="presOf" srcId="{1D48246D-D92A-4700-A503-8EFB04BB569F}" destId="{5D769A3F-836A-4BFE-9D49-7ECB33D0FD16}" srcOrd="0" destOrd="1" presId="urn:microsoft.com/office/officeart/2005/8/layout/vList5"/>
    <dgm:cxn modelId="{2FFED06F-EEE0-4D60-B0A2-425A79A44E1C}" srcId="{390C7D21-4163-45B8-BA4C-1CFA8DDC9262}" destId="{207DBF6A-DD25-4814-8A2C-D1D7DFAA986B}" srcOrd="0" destOrd="0" parTransId="{D2096EAE-9CA0-4BC6-9335-88C38BDE95AB}" sibTransId="{4ABEE8A0-6ADB-4DF8-905B-AA92C9953551}"/>
    <dgm:cxn modelId="{22B2FB97-DBB4-4DA7-9B09-82A6EB290D23}" type="presOf" srcId="{08F15E07-89D1-4A78-A04D-06E83D1FC4AB}" destId="{5A19D1E4-1E7C-4BFF-ADA1-524FD5322118}" srcOrd="0" destOrd="1" presId="urn:microsoft.com/office/officeart/2005/8/layout/vList5"/>
    <dgm:cxn modelId="{9CA81B58-3EC6-4D37-8310-068AD0C89B2B}" srcId="{9DFFC799-09FC-4707-B787-5AB3F885763F}" destId="{C04070C0-45CE-4E83-B130-5C51405EC240}" srcOrd="2" destOrd="0" parTransId="{76B0216C-A32D-406A-9D9A-A84E01073265}" sibTransId="{B197A8AF-F493-41D1-9D84-0E3CAE7663F3}"/>
    <dgm:cxn modelId="{056028E5-F24C-42E5-A6DE-D3D43AFBCB47}" srcId="{93E65354-FC5E-4B45-8A95-789B85B22BD1}" destId="{E480CE10-7E8C-46A3-A037-DF9D7A75BCB2}" srcOrd="1" destOrd="0" parTransId="{3C5CA045-04BC-4AB4-97E4-C38034DF5F29}" sibTransId="{612A6CB0-A2AF-41F4-A7A6-B77EE0519B6D}"/>
    <dgm:cxn modelId="{32002057-CCFB-4797-A6E7-3A55389E350C}" srcId="{207DBF6A-DD25-4814-8A2C-D1D7DFAA986B}" destId="{1D48246D-D92A-4700-A503-8EFB04BB569F}" srcOrd="1" destOrd="0" parTransId="{10D8377E-92A0-4805-8713-62C9F27B9DC7}" sibTransId="{5DCAD279-44E6-4BC9-9DF2-BBEEF8787299}"/>
    <dgm:cxn modelId="{71296D4A-360A-4FD4-B8F4-60526FCC8CE7}" type="presOf" srcId="{9DFFC799-09FC-4707-B787-5AB3F885763F}" destId="{8AE2A10E-B98D-43BE-BF6C-7063D7E04C52}" srcOrd="0" destOrd="0" presId="urn:microsoft.com/office/officeart/2005/8/layout/vList5"/>
    <dgm:cxn modelId="{52A3EA4E-2FB2-4200-BA6C-516519671A7D}" type="presOf" srcId="{93E65354-FC5E-4B45-8A95-789B85B22BD1}" destId="{74E1C662-7527-4995-AA53-1DF245419ADA}" srcOrd="0" destOrd="0" presId="urn:microsoft.com/office/officeart/2005/8/layout/vList5"/>
    <dgm:cxn modelId="{AF165DA3-770B-4F9F-9EAC-435E14EFC027}" type="presOf" srcId="{E480CE10-7E8C-46A3-A037-DF9D7A75BCB2}" destId="{D29E943F-8501-49CC-8829-0C97B992C513}" srcOrd="0" destOrd="1" presId="urn:microsoft.com/office/officeart/2005/8/layout/vList5"/>
    <dgm:cxn modelId="{11BD44B5-3BD8-44D0-BF66-45AA8C495274}" type="presOf" srcId="{BF94F641-03ED-40D5-A3A6-6C52D25DB909}" destId="{5D769A3F-836A-4BFE-9D49-7ECB33D0FD16}" srcOrd="0" destOrd="2" presId="urn:microsoft.com/office/officeart/2005/8/layout/vList5"/>
    <dgm:cxn modelId="{91E87358-2536-4B23-8CFD-CF03D672CE6F}" srcId="{9DFFC799-09FC-4707-B787-5AB3F885763F}" destId="{08F15E07-89D1-4A78-A04D-06E83D1FC4AB}" srcOrd="1" destOrd="0" parTransId="{1DC9797C-DF8D-4F65-8470-123D3CA3C9AB}" sibTransId="{7E2AE4A5-BBC2-45A5-B1B5-6D046A9104A5}"/>
    <dgm:cxn modelId="{6B99D4A5-68E9-4DD5-80CB-4C8750D4F283}" srcId="{207DBF6A-DD25-4814-8A2C-D1D7DFAA986B}" destId="{F15121CA-191C-4B95-99BB-B57BE16E4067}" srcOrd="0" destOrd="0" parTransId="{C064E2AA-2898-4866-9465-79F38588C4B4}" sibTransId="{337406AF-73F6-48D2-AFE5-96DF2B35F46F}"/>
    <dgm:cxn modelId="{6D40166F-84E0-405E-AB16-7911A52322FE}" type="presOf" srcId="{75CE421F-28B1-42AC-A31A-4C95E9B87F91}" destId="{5A19D1E4-1E7C-4BFF-ADA1-524FD5322118}" srcOrd="0" destOrd="0" presId="urn:microsoft.com/office/officeart/2005/8/layout/vList5"/>
    <dgm:cxn modelId="{21E33DDB-139E-4575-8475-86F77660EA4E}" srcId="{9DFFC799-09FC-4707-B787-5AB3F885763F}" destId="{75CE421F-28B1-42AC-A31A-4C95E9B87F91}" srcOrd="0" destOrd="0" parTransId="{661497AA-11A6-444D-B358-0F60A00A26B9}" sibTransId="{73DC1DC1-659F-45BE-B6FB-C4ED21EE9DFA}"/>
    <dgm:cxn modelId="{447AE642-292F-4AD9-BB3D-670D5FA642C9}" srcId="{390C7D21-4163-45B8-BA4C-1CFA8DDC9262}" destId="{9DFFC799-09FC-4707-B787-5AB3F885763F}" srcOrd="2" destOrd="0" parTransId="{768401B9-9E05-4657-8726-EA6FEECCC75F}" sibTransId="{B4ED68D1-581A-4380-B821-7A7E405B40BD}"/>
    <dgm:cxn modelId="{D8CEC487-1ECB-4187-AD3C-75A5038B1D93}" type="presOf" srcId="{C04070C0-45CE-4E83-B130-5C51405EC240}" destId="{5A19D1E4-1E7C-4BFF-ADA1-524FD5322118}" srcOrd="0" destOrd="2" presId="urn:microsoft.com/office/officeart/2005/8/layout/vList5"/>
    <dgm:cxn modelId="{731901ED-A061-4433-998B-B6896E3799C4}" srcId="{207DBF6A-DD25-4814-8A2C-D1D7DFAA986B}" destId="{BF94F641-03ED-40D5-A3A6-6C52D25DB909}" srcOrd="2" destOrd="0" parTransId="{7D1D5D13-BD79-4CBD-85D6-4EA122FEF560}" sibTransId="{14E38558-9131-44F3-BCFA-70A8356C3C80}"/>
    <dgm:cxn modelId="{47DE3B60-A827-46A8-A8C6-5F520CE04C17}" type="presOf" srcId="{390C7D21-4163-45B8-BA4C-1CFA8DDC9262}" destId="{F7578989-8530-473B-93A9-928B7F7C6990}" srcOrd="0" destOrd="0" presId="urn:microsoft.com/office/officeart/2005/8/layout/vList5"/>
    <dgm:cxn modelId="{D1D03F6D-C3AB-45AF-89FC-A02D4729A99E}" type="presOf" srcId="{F15121CA-191C-4B95-99BB-B57BE16E4067}" destId="{5D769A3F-836A-4BFE-9D49-7ECB33D0FD16}" srcOrd="0" destOrd="0" presId="urn:microsoft.com/office/officeart/2005/8/layout/vList5"/>
    <dgm:cxn modelId="{23EED4F9-E396-4D11-B755-3A085829F8F8}" srcId="{93E65354-FC5E-4B45-8A95-789B85B22BD1}" destId="{3E03CF02-73FF-4BE8-B5E2-3B6340AC209E}" srcOrd="0" destOrd="0" parTransId="{601AED47-C9A0-44BA-B5AC-120433DB6236}" sibTransId="{8B405E31-6C0D-4B51-A3A6-3428FF7F3953}"/>
    <dgm:cxn modelId="{C37848E6-0C93-4C6A-8B12-F815CBFC5A40}" type="presOf" srcId="{3E03CF02-73FF-4BE8-B5E2-3B6340AC209E}" destId="{D29E943F-8501-49CC-8829-0C97B992C513}" srcOrd="0" destOrd="0" presId="urn:microsoft.com/office/officeart/2005/8/layout/vList5"/>
    <dgm:cxn modelId="{4203A75D-7EC9-44CC-8E05-10FD4791AE61}" type="presParOf" srcId="{F7578989-8530-473B-93A9-928B7F7C6990}" destId="{3327F706-C7BE-4A04-BECF-3C94BB772D48}" srcOrd="0" destOrd="0" presId="urn:microsoft.com/office/officeart/2005/8/layout/vList5"/>
    <dgm:cxn modelId="{E018A0D2-53C5-4B8B-888D-731EEB8ABC60}" type="presParOf" srcId="{3327F706-C7BE-4A04-BECF-3C94BB772D48}" destId="{32621BC7-FAF7-4AB8-A109-1BDE5A6CC225}" srcOrd="0" destOrd="0" presId="urn:microsoft.com/office/officeart/2005/8/layout/vList5"/>
    <dgm:cxn modelId="{971245D9-25AA-42F4-83E4-D38F58351566}" type="presParOf" srcId="{3327F706-C7BE-4A04-BECF-3C94BB772D48}" destId="{5D769A3F-836A-4BFE-9D49-7ECB33D0FD16}" srcOrd="1" destOrd="0" presId="urn:microsoft.com/office/officeart/2005/8/layout/vList5"/>
    <dgm:cxn modelId="{CD03B798-D9BE-4208-BD2A-2FE5A33F2381}" type="presParOf" srcId="{F7578989-8530-473B-93A9-928B7F7C6990}" destId="{5060128A-9B3A-4AC9-A301-F10BA9736F79}" srcOrd="1" destOrd="0" presId="urn:microsoft.com/office/officeart/2005/8/layout/vList5"/>
    <dgm:cxn modelId="{354C58E5-7497-459B-AD16-2003CC4E2E77}" type="presParOf" srcId="{F7578989-8530-473B-93A9-928B7F7C6990}" destId="{890DFF51-6CC3-4499-81F8-7DE12D678BC4}" srcOrd="2" destOrd="0" presId="urn:microsoft.com/office/officeart/2005/8/layout/vList5"/>
    <dgm:cxn modelId="{103EBCA2-78F8-440F-90E3-DC8CC4268D15}" type="presParOf" srcId="{890DFF51-6CC3-4499-81F8-7DE12D678BC4}" destId="{74E1C662-7527-4995-AA53-1DF245419ADA}" srcOrd="0" destOrd="0" presId="urn:microsoft.com/office/officeart/2005/8/layout/vList5"/>
    <dgm:cxn modelId="{BE8B78C8-41A4-4684-A9AD-C5CF8A46CCB5}" type="presParOf" srcId="{890DFF51-6CC3-4499-81F8-7DE12D678BC4}" destId="{D29E943F-8501-49CC-8829-0C97B992C513}" srcOrd="1" destOrd="0" presId="urn:microsoft.com/office/officeart/2005/8/layout/vList5"/>
    <dgm:cxn modelId="{BC4EB233-D919-49AF-986D-BB5F491B39CE}" type="presParOf" srcId="{F7578989-8530-473B-93A9-928B7F7C6990}" destId="{434F3559-B915-4AE8-AD01-B4079D91F687}" srcOrd="3" destOrd="0" presId="urn:microsoft.com/office/officeart/2005/8/layout/vList5"/>
    <dgm:cxn modelId="{95F6A603-177D-4B6D-A5D2-339EAD710A14}" type="presParOf" srcId="{F7578989-8530-473B-93A9-928B7F7C6990}" destId="{953BBDAD-80D2-43F1-A995-DBC82B0FA9E6}" srcOrd="4" destOrd="0" presId="urn:microsoft.com/office/officeart/2005/8/layout/vList5"/>
    <dgm:cxn modelId="{F79BF1EB-43C2-4DF0-BF66-2399FBC1585B}" type="presParOf" srcId="{953BBDAD-80D2-43F1-A995-DBC82B0FA9E6}" destId="{8AE2A10E-B98D-43BE-BF6C-7063D7E04C52}" srcOrd="0" destOrd="0" presId="urn:microsoft.com/office/officeart/2005/8/layout/vList5"/>
    <dgm:cxn modelId="{D776F9B9-248D-4BC6-9EA7-F9952257C1B2}" type="presParOf" srcId="{953BBDAD-80D2-43F1-A995-DBC82B0FA9E6}" destId="{5A19D1E4-1E7C-4BFF-ADA1-524FD5322118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284C05-4328-46F9-8E8E-B5149637FBC1}" type="doc">
      <dgm:prSet loTypeId="urn:microsoft.com/office/officeart/2005/8/layout/lProcess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latinLnBrk="1"/>
          <a:endParaRPr lang="ko-KR" altLang="en-US"/>
        </a:p>
      </dgm:t>
    </dgm:pt>
    <dgm:pt modelId="{53F2BB47-1361-4C6E-8AA1-4833EA84F03C}">
      <dgm:prSet custT="1"/>
      <dgm:spPr/>
      <dgm:t>
        <a:bodyPr/>
        <a:lstStyle/>
        <a:p>
          <a:pPr rtl="0" latinLnBrk="1"/>
          <a:r>
            <a:rPr lang="ko-KR" sz="3700" dirty="0" smtClean="0">
              <a:latin typeface="HY강M" pitchFamily="18" charset="-127"/>
              <a:ea typeface="HY강M" pitchFamily="18" charset="-127"/>
            </a:rPr>
            <a:t>문자 그대로 불에 잘 안타는 것</a:t>
          </a:r>
          <a:r>
            <a:rPr lang="en-US" sz="3700" dirty="0" smtClean="0">
              <a:latin typeface="HY강M" pitchFamily="18" charset="-127"/>
              <a:ea typeface="HY강M" pitchFamily="18" charset="-127"/>
            </a:rPr>
            <a:t> </a:t>
          </a:r>
          <a:endParaRPr lang="ko-KR" altLang="en-US" sz="3700" dirty="0">
            <a:latin typeface="HY강M" pitchFamily="18" charset="-127"/>
            <a:ea typeface="HY강M" pitchFamily="18" charset="-127"/>
          </a:endParaRPr>
        </a:p>
      </dgm:t>
    </dgm:pt>
    <dgm:pt modelId="{D4EE6952-0EE2-4CC2-8D75-FC2984F09FC6}" type="parTrans" cxnId="{77895A2D-07C0-4269-BDF6-466D139D3DBA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3896EAC0-1784-48F3-89E1-9B9CD6DE0C3E}" type="sibTrans" cxnId="{77895A2D-07C0-4269-BDF6-466D139D3DBA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2F1CC512-24B3-45B1-811D-7C667BB930CA}">
      <dgm:prSet/>
      <dgm:spPr/>
      <dgm:t>
        <a:bodyPr/>
        <a:lstStyle/>
        <a:p>
          <a:pPr rtl="0" latinLnBrk="1"/>
          <a:r>
            <a:rPr lang="ko-KR" spc="-300" baseline="0" dirty="0" smtClean="0">
              <a:latin typeface="HY강M" pitchFamily="18" charset="-127"/>
              <a:ea typeface="HY강M" pitchFamily="18" charset="-127"/>
            </a:rPr>
            <a:t>가연성과 불연성의 중간으로 연소하기 어려운 성질</a:t>
          </a:r>
          <a:r>
            <a:rPr lang="en-US" spc="-300" baseline="0" dirty="0" smtClean="0">
              <a:latin typeface="HY강M" pitchFamily="18" charset="-127"/>
              <a:ea typeface="HY강M" pitchFamily="18" charset="-127"/>
            </a:rPr>
            <a:t> </a:t>
          </a:r>
          <a:endParaRPr lang="ko-KR" altLang="en-US" spc="-300" baseline="0" dirty="0">
            <a:latin typeface="HY강M" pitchFamily="18" charset="-127"/>
            <a:ea typeface="HY강M" pitchFamily="18" charset="-127"/>
          </a:endParaRPr>
        </a:p>
      </dgm:t>
    </dgm:pt>
    <dgm:pt modelId="{B749C5E8-9B19-49CD-BB87-3A099D16156C}" type="parTrans" cxnId="{396CAF32-333E-47E5-8F11-BFBE3102A5E2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821E00FB-FC59-4DDC-9D72-EB2EEE040C2F}" type="sibTrans" cxnId="{396CAF32-333E-47E5-8F11-BFBE3102A5E2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7BF9BE65-BECA-4E1B-92C0-576DD4831A9D}">
      <dgm:prSet/>
      <dgm:spPr/>
      <dgm:t>
        <a:bodyPr/>
        <a:lstStyle/>
        <a:p>
          <a:pPr rtl="0" latinLnBrk="1"/>
          <a:r>
            <a:rPr lang="ko-KR" dirty="0" smtClean="0">
              <a:latin typeface="HY강M" pitchFamily="18" charset="-127"/>
              <a:ea typeface="HY강M" pitchFamily="18" charset="-127"/>
            </a:rPr>
            <a:t>화재의 확대를 늦추거나 또는 멈추게 하는 처리를 한 물체의 표면 또는 구조로 되어 있음</a:t>
          </a:r>
          <a:endParaRPr lang="ko-KR" altLang="en-US" dirty="0">
            <a:latin typeface="HY강M" pitchFamily="18" charset="-127"/>
            <a:ea typeface="HY강M" pitchFamily="18" charset="-127"/>
          </a:endParaRPr>
        </a:p>
      </dgm:t>
    </dgm:pt>
    <dgm:pt modelId="{DFC1A81C-69ED-489B-99B0-DA98FB008DC7}" type="parTrans" cxnId="{5685ADD5-F7C0-4B96-BFF3-E8AB64910635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3AAC04DE-2B12-4FB5-86E3-0DC2FE7BD1F8}" type="sibTrans" cxnId="{5685ADD5-F7C0-4B96-BFF3-E8AB64910635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CD911A31-CD08-403C-88B0-F2A96BC0663D}" type="pres">
      <dgm:prSet presAssocID="{17284C05-4328-46F9-8E8E-B5149637FBC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D474B72-9A26-43A1-AD45-30AAD2959634}" type="pres">
      <dgm:prSet presAssocID="{53F2BB47-1361-4C6E-8AA1-4833EA84F03C}" presName="vertFlow" presStyleCnt="0"/>
      <dgm:spPr/>
    </dgm:pt>
    <dgm:pt modelId="{51ABA55E-88E3-4B14-AEC2-8132177A7C3A}" type="pres">
      <dgm:prSet presAssocID="{53F2BB47-1361-4C6E-8AA1-4833EA84F03C}" presName="header" presStyleLbl="node1" presStyleIdx="0" presStyleCnt="1" custScaleX="133736"/>
      <dgm:spPr/>
      <dgm:t>
        <a:bodyPr/>
        <a:lstStyle/>
        <a:p>
          <a:pPr latinLnBrk="1"/>
          <a:endParaRPr lang="ko-KR" altLang="en-US"/>
        </a:p>
      </dgm:t>
    </dgm:pt>
    <dgm:pt modelId="{6D278FAE-A4E7-4EF0-9797-1B2CA92C436E}" type="pres">
      <dgm:prSet presAssocID="{B749C5E8-9B19-49CD-BB87-3A099D16156C}" presName="parTrans" presStyleLbl="sibTrans2D1" presStyleIdx="0" presStyleCnt="2"/>
      <dgm:spPr>
        <a:prstGeom prst="mathMinus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9C51CC56-9C9D-427D-BAB2-B13B9185DCC8}" type="pres">
      <dgm:prSet presAssocID="{2F1CC512-24B3-45B1-811D-7C667BB930CA}" presName="child" presStyleLbl="alignAccFollowNode1" presStyleIdx="0" presStyleCnt="2" custScaleX="133736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9762A27-531A-4A1C-86AC-CF6FA017BB27}" type="pres">
      <dgm:prSet presAssocID="{821E00FB-FC59-4DDC-9D72-EB2EEE040C2F}" presName="sibTrans" presStyleLbl="sibTrans2D1" presStyleIdx="1" presStyleCnt="2"/>
      <dgm:spPr>
        <a:prstGeom prst="mathMinus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724D397C-513E-4ADF-9841-1F8541B1BAFF}" type="pres">
      <dgm:prSet presAssocID="{7BF9BE65-BECA-4E1B-92C0-576DD4831A9D}" presName="child" presStyleLbl="alignAccFollowNode1" presStyleIdx="1" presStyleCnt="2" custScaleX="133736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77895A2D-07C0-4269-BDF6-466D139D3DBA}" srcId="{17284C05-4328-46F9-8E8E-B5149637FBC1}" destId="{53F2BB47-1361-4C6E-8AA1-4833EA84F03C}" srcOrd="0" destOrd="0" parTransId="{D4EE6952-0EE2-4CC2-8D75-FC2984F09FC6}" sibTransId="{3896EAC0-1784-48F3-89E1-9B9CD6DE0C3E}"/>
    <dgm:cxn modelId="{396CAF32-333E-47E5-8F11-BFBE3102A5E2}" srcId="{53F2BB47-1361-4C6E-8AA1-4833EA84F03C}" destId="{2F1CC512-24B3-45B1-811D-7C667BB930CA}" srcOrd="0" destOrd="0" parTransId="{B749C5E8-9B19-49CD-BB87-3A099D16156C}" sibTransId="{821E00FB-FC59-4DDC-9D72-EB2EEE040C2F}"/>
    <dgm:cxn modelId="{FDF14C31-6E9B-4E23-AF8F-9394589563C2}" type="presOf" srcId="{821E00FB-FC59-4DDC-9D72-EB2EEE040C2F}" destId="{B9762A27-531A-4A1C-86AC-CF6FA017BB27}" srcOrd="0" destOrd="0" presId="urn:microsoft.com/office/officeart/2005/8/layout/lProcess1"/>
    <dgm:cxn modelId="{B2F30237-1094-4CEB-BA35-663C279F8D72}" type="presOf" srcId="{B749C5E8-9B19-49CD-BB87-3A099D16156C}" destId="{6D278FAE-A4E7-4EF0-9797-1B2CA92C436E}" srcOrd="0" destOrd="0" presId="urn:microsoft.com/office/officeart/2005/8/layout/lProcess1"/>
    <dgm:cxn modelId="{298BB484-7862-47AA-876C-8FC9E4185E3E}" type="presOf" srcId="{7BF9BE65-BECA-4E1B-92C0-576DD4831A9D}" destId="{724D397C-513E-4ADF-9841-1F8541B1BAFF}" srcOrd="0" destOrd="0" presId="urn:microsoft.com/office/officeart/2005/8/layout/lProcess1"/>
    <dgm:cxn modelId="{E4D18AC0-288F-4D7E-A75B-F198106F1E68}" type="presOf" srcId="{17284C05-4328-46F9-8E8E-B5149637FBC1}" destId="{CD911A31-CD08-403C-88B0-F2A96BC0663D}" srcOrd="0" destOrd="0" presId="urn:microsoft.com/office/officeart/2005/8/layout/lProcess1"/>
    <dgm:cxn modelId="{6585B103-AA24-47DA-A639-D988A0757D09}" type="presOf" srcId="{53F2BB47-1361-4C6E-8AA1-4833EA84F03C}" destId="{51ABA55E-88E3-4B14-AEC2-8132177A7C3A}" srcOrd="0" destOrd="0" presId="urn:microsoft.com/office/officeart/2005/8/layout/lProcess1"/>
    <dgm:cxn modelId="{5685ADD5-F7C0-4B96-BFF3-E8AB64910635}" srcId="{53F2BB47-1361-4C6E-8AA1-4833EA84F03C}" destId="{7BF9BE65-BECA-4E1B-92C0-576DD4831A9D}" srcOrd="1" destOrd="0" parTransId="{DFC1A81C-69ED-489B-99B0-DA98FB008DC7}" sibTransId="{3AAC04DE-2B12-4FB5-86E3-0DC2FE7BD1F8}"/>
    <dgm:cxn modelId="{192D4B60-1A02-4967-BF3E-C891B2CF2D31}" type="presOf" srcId="{2F1CC512-24B3-45B1-811D-7C667BB930CA}" destId="{9C51CC56-9C9D-427D-BAB2-B13B9185DCC8}" srcOrd="0" destOrd="0" presId="urn:microsoft.com/office/officeart/2005/8/layout/lProcess1"/>
    <dgm:cxn modelId="{1303BCDE-CBC6-4EA1-B98F-CFCAAC56F11F}" type="presParOf" srcId="{CD911A31-CD08-403C-88B0-F2A96BC0663D}" destId="{8D474B72-9A26-43A1-AD45-30AAD2959634}" srcOrd="0" destOrd="0" presId="urn:microsoft.com/office/officeart/2005/8/layout/lProcess1"/>
    <dgm:cxn modelId="{3D07C7FF-00D9-4D59-BBAE-1355DEF450C5}" type="presParOf" srcId="{8D474B72-9A26-43A1-AD45-30AAD2959634}" destId="{51ABA55E-88E3-4B14-AEC2-8132177A7C3A}" srcOrd="0" destOrd="0" presId="urn:microsoft.com/office/officeart/2005/8/layout/lProcess1"/>
    <dgm:cxn modelId="{5EA078DA-66A5-4277-B409-3B8E3CEACF26}" type="presParOf" srcId="{8D474B72-9A26-43A1-AD45-30AAD2959634}" destId="{6D278FAE-A4E7-4EF0-9797-1B2CA92C436E}" srcOrd="1" destOrd="0" presId="urn:microsoft.com/office/officeart/2005/8/layout/lProcess1"/>
    <dgm:cxn modelId="{BD94D797-393D-48BD-896F-1C4BC58DBF7D}" type="presParOf" srcId="{8D474B72-9A26-43A1-AD45-30AAD2959634}" destId="{9C51CC56-9C9D-427D-BAB2-B13B9185DCC8}" srcOrd="2" destOrd="0" presId="urn:microsoft.com/office/officeart/2005/8/layout/lProcess1"/>
    <dgm:cxn modelId="{44413F37-0857-40D9-AF5C-F383664046BC}" type="presParOf" srcId="{8D474B72-9A26-43A1-AD45-30AAD2959634}" destId="{B9762A27-531A-4A1C-86AC-CF6FA017BB27}" srcOrd="3" destOrd="0" presId="urn:microsoft.com/office/officeart/2005/8/layout/lProcess1"/>
    <dgm:cxn modelId="{BB7927DC-EDDA-4682-896A-7A5E52100B77}" type="presParOf" srcId="{8D474B72-9A26-43A1-AD45-30AAD2959634}" destId="{724D397C-513E-4ADF-9841-1F8541B1BAFF}" srcOrd="4" destOrd="0" presId="urn:microsoft.com/office/officeart/2005/8/layout/lProcess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04098D-48FA-49E6-BFC6-0A297D8B68F9}" type="doc">
      <dgm:prSet loTypeId="urn:microsoft.com/office/officeart/2005/8/layout/hierarchy6" loCatId="hierarchy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pPr latinLnBrk="1"/>
          <a:endParaRPr lang="ko-KR" altLang="en-US"/>
        </a:p>
      </dgm:t>
    </dgm:pt>
    <dgm:pt modelId="{AB1A452D-6B7F-4285-94DF-789BE0B0DF17}">
      <dgm:prSet custT="1"/>
      <dgm:spPr>
        <a:solidFill>
          <a:schemeClr val="accent1">
            <a:lumMod val="75000"/>
            <a:alpha val="80000"/>
          </a:schemeClr>
        </a:solidFill>
      </dgm:spPr>
      <dgm:t>
        <a:bodyPr/>
        <a:lstStyle/>
        <a:p>
          <a:pPr rtl="0" latinLnBrk="1"/>
          <a:r>
            <a:rPr lang="ko-KR" sz="3000" spc="-100" baseline="0" dirty="0" smtClean="0">
              <a:latin typeface="HY강M" pitchFamily="18" charset="-127"/>
              <a:ea typeface="HY강M" pitchFamily="18" charset="-127"/>
            </a:rPr>
            <a:t>건축법 및 건축법 </a:t>
          </a:r>
          <a:r>
            <a:rPr lang="ko-KR" sz="3000" dirty="0" smtClean="0">
              <a:latin typeface="HY강M" pitchFamily="18" charset="-127"/>
              <a:ea typeface="HY강M" pitchFamily="18" charset="-127"/>
            </a:rPr>
            <a:t>시행령에 따라 분류 </a:t>
          </a:r>
          <a:endParaRPr lang="en-US" sz="3000" dirty="0">
            <a:latin typeface="HY강M" pitchFamily="18" charset="-127"/>
            <a:ea typeface="HY강M" pitchFamily="18" charset="-127"/>
          </a:endParaRPr>
        </a:p>
      </dgm:t>
    </dgm:pt>
    <dgm:pt modelId="{3BD767CA-18EE-4D5E-9B6C-C818AC4D57A2}" type="parTrans" cxnId="{BF511E56-F716-4D67-A194-C5198413394F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6E40C8F9-9F13-421F-9733-A3DBA248F158}" type="sibTrans" cxnId="{BF511E56-F716-4D67-A194-C5198413394F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CB1743AE-63E1-43D0-AA10-9FA2F4563439}">
      <dgm:prSet custT="1"/>
      <dgm:spPr/>
      <dgm:t>
        <a:bodyPr/>
        <a:lstStyle/>
        <a:p>
          <a:pPr rtl="0" latinLnBrk="1"/>
          <a:r>
            <a:rPr lang="ko-KR" altLang="en-US" sz="2500" spc="-300" baseline="0" dirty="0" smtClean="0">
              <a:latin typeface="HY강M" pitchFamily="18" charset="-127"/>
              <a:ea typeface="HY강M" pitchFamily="18" charset="-127"/>
            </a:rPr>
            <a:t>▪ </a:t>
          </a:r>
          <a:r>
            <a:rPr lang="ko-KR" sz="2500" spc="-300" baseline="0" dirty="0" err="1" smtClean="0">
              <a:latin typeface="HY강M" pitchFamily="18" charset="-127"/>
              <a:ea typeface="HY강M" pitchFamily="18" charset="-127"/>
            </a:rPr>
            <a:t>준불연</a:t>
          </a:r>
          <a:r>
            <a:rPr lang="ko-KR" altLang="en-US" sz="2500" spc="-300" baseline="0" dirty="0" err="1" smtClean="0">
              <a:latin typeface="HY강M" pitchFamily="18" charset="-127"/>
              <a:ea typeface="HY강M" pitchFamily="18" charset="-127"/>
            </a:rPr>
            <a:t>성</a:t>
          </a:r>
          <a:r>
            <a:rPr lang="ko-KR" altLang="en-US" sz="2500" spc="-300" baseline="0" dirty="0" smtClean="0">
              <a:latin typeface="HY강M" pitchFamily="18" charset="-127"/>
              <a:ea typeface="HY강M" pitchFamily="18" charset="-127"/>
            </a:rPr>
            <a:t> </a:t>
          </a:r>
          <a:r>
            <a:rPr lang="ko-KR" sz="2500" spc="-300" baseline="0" dirty="0" smtClean="0">
              <a:latin typeface="HY강M" pitchFamily="18" charset="-127"/>
              <a:ea typeface="HY강M" pitchFamily="18" charset="-127"/>
            </a:rPr>
            <a:t>재료</a:t>
          </a:r>
          <a:endParaRPr lang="en-US" altLang="ko-KR" sz="2500" spc="-300" baseline="0" dirty="0" smtClean="0">
            <a:latin typeface="HY강M" pitchFamily="18" charset="-127"/>
            <a:ea typeface="HY강M" pitchFamily="18" charset="-127"/>
          </a:endParaRPr>
        </a:p>
        <a:p>
          <a:pPr rtl="0" latinLnBrk="1"/>
          <a:r>
            <a:rPr lang="ko-KR" sz="2500" dirty="0" smtClean="0">
              <a:latin typeface="HY강M" pitchFamily="18" charset="-127"/>
              <a:ea typeface="HY강M" pitchFamily="18" charset="-127"/>
            </a:rPr>
            <a:t> </a:t>
          </a:r>
          <a:r>
            <a:rPr lang="en-US" sz="2500" dirty="0" smtClean="0">
              <a:latin typeface="HY강M" pitchFamily="18" charset="-127"/>
              <a:ea typeface="HY강M" pitchFamily="18" charset="-127"/>
            </a:rPr>
            <a:t>(</a:t>
          </a:r>
          <a:r>
            <a:rPr lang="ko-KR" sz="2500" dirty="0" err="1" smtClean="0">
              <a:latin typeface="HY강M" pitchFamily="18" charset="-127"/>
              <a:ea typeface="HY강M" pitchFamily="18" charset="-127"/>
            </a:rPr>
            <a:t>난연</a:t>
          </a:r>
          <a:r>
            <a:rPr lang="ko-KR" sz="2500" dirty="0" smtClean="0">
              <a:latin typeface="HY강M" pitchFamily="18" charset="-127"/>
              <a:ea typeface="HY강M" pitchFamily="18" charset="-127"/>
            </a:rPr>
            <a:t> </a:t>
          </a:r>
          <a:r>
            <a:rPr lang="en-US" sz="2500" dirty="0" smtClean="0">
              <a:latin typeface="HY강M" pitchFamily="18" charset="-127"/>
              <a:ea typeface="HY강M" pitchFamily="18" charset="-127"/>
            </a:rPr>
            <a:t>2</a:t>
          </a:r>
          <a:r>
            <a:rPr lang="ko-KR" sz="2500" dirty="0" smtClean="0">
              <a:latin typeface="HY강M" pitchFamily="18" charset="-127"/>
              <a:ea typeface="HY강M" pitchFamily="18" charset="-127"/>
            </a:rPr>
            <a:t>급</a:t>
          </a:r>
          <a:r>
            <a:rPr lang="en-US" sz="2500" dirty="0" smtClean="0">
              <a:latin typeface="HY강M" pitchFamily="18" charset="-127"/>
              <a:ea typeface="HY강M" pitchFamily="18" charset="-127"/>
            </a:rPr>
            <a:t>)</a:t>
          </a:r>
          <a:endParaRPr lang="ko-KR" altLang="en-US" sz="2500" dirty="0">
            <a:latin typeface="HY강M" pitchFamily="18" charset="-127"/>
            <a:ea typeface="HY강M" pitchFamily="18" charset="-127"/>
          </a:endParaRPr>
        </a:p>
      </dgm:t>
    </dgm:pt>
    <dgm:pt modelId="{3D58C999-4F78-40B4-8D2D-ADD2129922F7}" type="parTrans" cxnId="{4731B116-4E7A-4BB3-B00A-7DB865A1516F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329913D9-F779-4D89-912A-34508BF02A95}" type="sibTrans" cxnId="{4731B116-4E7A-4BB3-B00A-7DB865A1516F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B157E539-22A3-4685-B4D2-37CCEEA516AC}">
      <dgm:prSet custT="1"/>
      <dgm:spPr/>
      <dgm:t>
        <a:bodyPr/>
        <a:lstStyle/>
        <a:p>
          <a:pPr rtl="0" latinLnBrk="1"/>
          <a:r>
            <a:rPr lang="ko-KR" altLang="en-US" sz="2500" dirty="0" smtClean="0">
              <a:latin typeface="HY강M" pitchFamily="18" charset="-127"/>
              <a:ea typeface="HY강M" pitchFamily="18" charset="-127"/>
            </a:rPr>
            <a:t>▪ </a:t>
          </a:r>
          <a:r>
            <a:rPr lang="ko-KR" sz="2500" dirty="0" smtClean="0">
              <a:latin typeface="HY강M" pitchFamily="18" charset="-127"/>
              <a:ea typeface="HY강M" pitchFamily="18" charset="-127"/>
            </a:rPr>
            <a:t>불연</a:t>
          </a:r>
          <a:r>
            <a:rPr lang="ko-KR" altLang="en-US" sz="2500" dirty="0" smtClean="0">
              <a:latin typeface="HY강M" pitchFamily="18" charset="-127"/>
              <a:ea typeface="HY강M" pitchFamily="18" charset="-127"/>
            </a:rPr>
            <a:t>성 </a:t>
          </a:r>
          <a:r>
            <a:rPr lang="ko-KR" sz="2500" dirty="0" smtClean="0">
              <a:latin typeface="HY강M" pitchFamily="18" charset="-127"/>
              <a:ea typeface="HY강M" pitchFamily="18" charset="-127"/>
            </a:rPr>
            <a:t>재료 </a:t>
          </a:r>
          <a:endParaRPr lang="en-US" altLang="ko-KR" sz="2500" dirty="0" smtClean="0">
            <a:latin typeface="HY강M" pitchFamily="18" charset="-127"/>
            <a:ea typeface="HY강M" pitchFamily="18" charset="-127"/>
          </a:endParaRPr>
        </a:p>
        <a:p>
          <a:pPr rtl="0" latinLnBrk="1"/>
          <a:r>
            <a:rPr lang="en-US" sz="2500" dirty="0" smtClean="0">
              <a:latin typeface="HY강M" pitchFamily="18" charset="-127"/>
              <a:ea typeface="HY강M" pitchFamily="18" charset="-127"/>
            </a:rPr>
            <a:t>(</a:t>
          </a:r>
          <a:r>
            <a:rPr lang="ko-KR" sz="2500" dirty="0" err="1" smtClean="0">
              <a:latin typeface="HY강M" pitchFamily="18" charset="-127"/>
              <a:ea typeface="HY강M" pitchFamily="18" charset="-127"/>
            </a:rPr>
            <a:t>난연</a:t>
          </a:r>
          <a:r>
            <a:rPr lang="en-US" altLang="ko-KR" sz="2500" dirty="0" smtClean="0">
              <a:latin typeface="HY강M" pitchFamily="18" charset="-127"/>
              <a:ea typeface="HY강M" pitchFamily="18" charset="-127"/>
            </a:rPr>
            <a:t> </a:t>
          </a:r>
          <a:r>
            <a:rPr lang="en-US" sz="2500" dirty="0" smtClean="0">
              <a:latin typeface="HY강M" pitchFamily="18" charset="-127"/>
              <a:ea typeface="HY강M" pitchFamily="18" charset="-127"/>
            </a:rPr>
            <a:t>1</a:t>
          </a:r>
          <a:r>
            <a:rPr lang="ko-KR" sz="2500" dirty="0" smtClean="0">
              <a:latin typeface="HY강M" pitchFamily="18" charset="-127"/>
              <a:ea typeface="HY강M" pitchFamily="18" charset="-127"/>
            </a:rPr>
            <a:t>급</a:t>
          </a:r>
          <a:r>
            <a:rPr lang="en-US" sz="2500" dirty="0" smtClean="0">
              <a:latin typeface="HY강M" pitchFamily="18" charset="-127"/>
              <a:ea typeface="HY강M" pitchFamily="18" charset="-127"/>
            </a:rPr>
            <a:t>)</a:t>
          </a:r>
          <a:endParaRPr lang="ko-KR" altLang="en-US" sz="2500" dirty="0">
            <a:latin typeface="HY강M" pitchFamily="18" charset="-127"/>
            <a:ea typeface="HY강M" pitchFamily="18" charset="-127"/>
          </a:endParaRPr>
        </a:p>
      </dgm:t>
    </dgm:pt>
    <dgm:pt modelId="{D3AECAF9-36C6-4208-AEF2-68B91604872E}" type="parTrans" cxnId="{53AEB854-14AC-4FE7-ABFC-E9ADFF71A63E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D2D17916-2AF8-486B-BCEC-31854103BA30}" type="sibTrans" cxnId="{53AEB854-14AC-4FE7-ABFC-E9ADFF71A63E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E47C1EAE-4235-46AD-BEE5-198E9DD2BEC7}">
      <dgm:prSet custT="1"/>
      <dgm:spPr/>
      <dgm:t>
        <a:bodyPr/>
        <a:lstStyle/>
        <a:p>
          <a:pPr rtl="0" latinLnBrk="1"/>
          <a:r>
            <a:rPr lang="ko-KR" altLang="en-US" sz="2500" dirty="0" smtClean="0">
              <a:latin typeface="HY강M" pitchFamily="18" charset="-127"/>
              <a:ea typeface="HY강M" pitchFamily="18" charset="-127"/>
            </a:rPr>
            <a:t>▪ </a:t>
          </a:r>
          <a:r>
            <a:rPr lang="ko-KR" sz="2500" dirty="0" err="1" smtClean="0">
              <a:latin typeface="HY강M" pitchFamily="18" charset="-127"/>
              <a:ea typeface="HY강M" pitchFamily="18" charset="-127"/>
            </a:rPr>
            <a:t>난연</a:t>
          </a:r>
          <a:r>
            <a:rPr lang="ko-KR" altLang="en-US" sz="2500" dirty="0" err="1" smtClean="0">
              <a:latin typeface="HY강M" pitchFamily="18" charset="-127"/>
              <a:ea typeface="HY강M" pitchFamily="18" charset="-127"/>
            </a:rPr>
            <a:t>성</a:t>
          </a:r>
          <a:r>
            <a:rPr lang="ko-KR" altLang="en-US" sz="2500" dirty="0" smtClean="0">
              <a:latin typeface="HY강M" pitchFamily="18" charset="-127"/>
              <a:ea typeface="HY강M" pitchFamily="18" charset="-127"/>
            </a:rPr>
            <a:t> </a:t>
          </a:r>
          <a:r>
            <a:rPr lang="ko-KR" sz="2500" dirty="0" smtClean="0">
              <a:latin typeface="HY강M" pitchFamily="18" charset="-127"/>
              <a:ea typeface="HY강M" pitchFamily="18" charset="-127"/>
            </a:rPr>
            <a:t>재료</a:t>
          </a:r>
          <a:endParaRPr lang="en-US" altLang="ko-KR" sz="2500" dirty="0" smtClean="0">
            <a:latin typeface="HY강M" pitchFamily="18" charset="-127"/>
            <a:ea typeface="HY강M" pitchFamily="18" charset="-127"/>
          </a:endParaRPr>
        </a:p>
        <a:p>
          <a:pPr rtl="0" latinLnBrk="1"/>
          <a:r>
            <a:rPr lang="ko-KR" sz="2500" dirty="0" smtClean="0">
              <a:latin typeface="HY강M" pitchFamily="18" charset="-127"/>
              <a:ea typeface="HY강M" pitchFamily="18" charset="-127"/>
            </a:rPr>
            <a:t> </a:t>
          </a:r>
          <a:r>
            <a:rPr lang="en-US" sz="2500" dirty="0" smtClean="0">
              <a:latin typeface="HY강M" pitchFamily="18" charset="-127"/>
              <a:ea typeface="HY강M" pitchFamily="18" charset="-127"/>
            </a:rPr>
            <a:t>(</a:t>
          </a:r>
          <a:r>
            <a:rPr lang="ko-KR" sz="2500" dirty="0" err="1" smtClean="0">
              <a:latin typeface="HY강M" pitchFamily="18" charset="-127"/>
              <a:ea typeface="HY강M" pitchFamily="18" charset="-127"/>
            </a:rPr>
            <a:t>난연</a:t>
          </a:r>
          <a:r>
            <a:rPr lang="ko-KR" sz="2500" dirty="0" smtClean="0">
              <a:latin typeface="HY강M" pitchFamily="18" charset="-127"/>
              <a:ea typeface="HY강M" pitchFamily="18" charset="-127"/>
            </a:rPr>
            <a:t> </a:t>
          </a:r>
          <a:r>
            <a:rPr lang="en-US" sz="2500" dirty="0" smtClean="0">
              <a:latin typeface="HY강M" pitchFamily="18" charset="-127"/>
              <a:ea typeface="HY강M" pitchFamily="18" charset="-127"/>
            </a:rPr>
            <a:t>3</a:t>
          </a:r>
          <a:r>
            <a:rPr lang="ko-KR" sz="2500" dirty="0" smtClean="0">
              <a:latin typeface="HY강M" pitchFamily="18" charset="-127"/>
              <a:ea typeface="HY강M" pitchFamily="18" charset="-127"/>
            </a:rPr>
            <a:t>급</a:t>
          </a:r>
          <a:r>
            <a:rPr lang="en-US" sz="2500" dirty="0" smtClean="0">
              <a:latin typeface="HY강M" pitchFamily="18" charset="-127"/>
              <a:ea typeface="HY강M" pitchFamily="18" charset="-127"/>
            </a:rPr>
            <a:t>)</a:t>
          </a:r>
          <a:endParaRPr lang="ko-KR" altLang="en-US" sz="2500" dirty="0">
            <a:latin typeface="HY강M" pitchFamily="18" charset="-127"/>
            <a:ea typeface="HY강M" pitchFamily="18" charset="-127"/>
          </a:endParaRPr>
        </a:p>
      </dgm:t>
    </dgm:pt>
    <dgm:pt modelId="{3C499BC9-958D-462A-9C20-6CC3B3FE817C}" type="parTrans" cxnId="{7EF5F59E-2BEC-4740-AF44-4A1E3A4C2490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5ACD0B8D-64E2-4C2D-A804-D4C66B791DFF}" type="sibTrans" cxnId="{7EF5F59E-2BEC-4740-AF44-4A1E3A4C2490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F92C5EF4-21F6-4BD2-BE42-4CBFF7A80E5B}" type="pres">
      <dgm:prSet presAssocID="{CC04098D-48FA-49E6-BFC6-0A297D8B68F9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8E5ACD5-8ECD-4011-82F4-0345B849727C}" type="pres">
      <dgm:prSet presAssocID="{CC04098D-48FA-49E6-BFC6-0A297D8B68F9}" presName="hierFlow" presStyleCnt="0"/>
      <dgm:spPr/>
    </dgm:pt>
    <dgm:pt modelId="{9A8F8B76-6BFB-4804-8DD4-0B20DCAC57C0}" type="pres">
      <dgm:prSet presAssocID="{CC04098D-48FA-49E6-BFC6-0A297D8B68F9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8B17909-EFE6-4126-86EB-E709B0E14993}" type="pres">
      <dgm:prSet presAssocID="{AB1A452D-6B7F-4285-94DF-789BE0B0DF17}" presName="Name14" presStyleCnt="0"/>
      <dgm:spPr/>
    </dgm:pt>
    <dgm:pt modelId="{FB17836B-9167-46DF-B860-F9E061FF053F}" type="pres">
      <dgm:prSet presAssocID="{AB1A452D-6B7F-4285-94DF-789BE0B0DF17}" presName="level1Shape" presStyleLbl="node0" presStyleIdx="0" presStyleCnt="1" custScaleX="306731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3ABD849-3291-4AF6-A263-3A67E80C9E63}" type="pres">
      <dgm:prSet presAssocID="{AB1A452D-6B7F-4285-94DF-789BE0B0DF17}" presName="hierChild2" presStyleCnt="0"/>
      <dgm:spPr/>
    </dgm:pt>
    <dgm:pt modelId="{9BB6315D-C2CF-4D79-8F85-8EC191085F7A}" type="pres">
      <dgm:prSet presAssocID="{D3AECAF9-36C6-4208-AEF2-68B91604872E}" presName="Name19" presStyleLbl="parChTrans1D2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EA971C0F-99B6-4507-8920-AB5F00F73547}" type="pres">
      <dgm:prSet presAssocID="{B157E539-22A3-4685-B4D2-37CCEEA516AC}" presName="Name21" presStyleCnt="0"/>
      <dgm:spPr/>
    </dgm:pt>
    <dgm:pt modelId="{31EFDC77-D39F-4122-A9FE-171F624ABDA4}" type="pres">
      <dgm:prSet presAssocID="{B157E539-22A3-4685-B4D2-37CCEEA516AC}" presName="level2Shape" presStyleLbl="node2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5E00D7B2-81DC-4756-AA3A-A6136D25F216}" type="pres">
      <dgm:prSet presAssocID="{B157E539-22A3-4685-B4D2-37CCEEA516AC}" presName="hierChild3" presStyleCnt="0"/>
      <dgm:spPr/>
    </dgm:pt>
    <dgm:pt modelId="{741C6C6D-AC88-46A7-A092-9EB648F34397}" type="pres">
      <dgm:prSet presAssocID="{3D58C999-4F78-40B4-8D2D-ADD2129922F7}" presName="Name19" presStyleLbl="parChTrans1D2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F57F2392-B69F-42F8-963D-E422D67C7B35}" type="pres">
      <dgm:prSet presAssocID="{CB1743AE-63E1-43D0-AA10-9FA2F4563439}" presName="Name21" presStyleCnt="0"/>
      <dgm:spPr/>
    </dgm:pt>
    <dgm:pt modelId="{35590A25-EF29-458A-A9B2-0818C6C27FF3}" type="pres">
      <dgm:prSet presAssocID="{CB1743AE-63E1-43D0-AA10-9FA2F4563439}" presName="level2Shape" presStyleLbl="node2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B40F7568-E3DA-4941-B99E-7FD494688692}" type="pres">
      <dgm:prSet presAssocID="{CB1743AE-63E1-43D0-AA10-9FA2F4563439}" presName="hierChild3" presStyleCnt="0"/>
      <dgm:spPr/>
    </dgm:pt>
    <dgm:pt modelId="{A44BA4BE-6A8B-4CAC-A31A-582B5CF5143E}" type="pres">
      <dgm:prSet presAssocID="{3C499BC9-958D-462A-9C20-6CC3B3FE817C}" presName="Name19" presStyleLbl="parChTrans1D2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4A77C413-0E7F-48D0-AC3D-105ED548A37C}" type="pres">
      <dgm:prSet presAssocID="{E47C1EAE-4235-46AD-BEE5-198E9DD2BEC7}" presName="Name21" presStyleCnt="0"/>
      <dgm:spPr/>
    </dgm:pt>
    <dgm:pt modelId="{05795C54-7410-4968-A257-118CE69B7D81}" type="pres">
      <dgm:prSet presAssocID="{E47C1EAE-4235-46AD-BEE5-198E9DD2BEC7}" presName="level2Shape" presStyleLbl="node2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309064DB-D03F-4730-84FB-9D59C8B69AEF}" type="pres">
      <dgm:prSet presAssocID="{E47C1EAE-4235-46AD-BEE5-198E9DD2BEC7}" presName="hierChild3" presStyleCnt="0"/>
      <dgm:spPr/>
    </dgm:pt>
    <dgm:pt modelId="{8879101F-097F-4D1B-8703-D4F05006F8A8}" type="pres">
      <dgm:prSet presAssocID="{CC04098D-48FA-49E6-BFC6-0A297D8B68F9}" presName="bgShapesFlow" presStyleCnt="0"/>
      <dgm:spPr/>
    </dgm:pt>
  </dgm:ptLst>
  <dgm:cxnLst>
    <dgm:cxn modelId="{5FBB9598-30B9-4A07-9F0C-164E20B10AA3}" type="presOf" srcId="{AB1A452D-6B7F-4285-94DF-789BE0B0DF17}" destId="{FB17836B-9167-46DF-B860-F9E061FF053F}" srcOrd="0" destOrd="0" presId="urn:microsoft.com/office/officeart/2005/8/layout/hierarchy6"/>
    <dgm:cxn modelId="{7EF5F59E-2BEC-4740-AF44-4A1E3A4C2490}" srcId="{AB1A452D-6B7F-4285-94DF-789BE0B0DF17}" destId="{E47C1EAE-4235-46AD-BEE5-198E9DD2BEC7}" srcOrd="2" destOrd="0" parTransId="{3C499BC9-958D-462A-9C20-6CC3B3FE817C}" sibTransId="{5ACD0B8D-64E2-4C2D-A804-D4C66B791DFF}"/>
    <dgm:cxn modelId="{57826F34-69D4-4B6F-9577-5B9C1796D61C}" type="presOf" srcId="{3D58C999-4F78-40B4-8D2D-ADD2129922F7}" destId="{741C6C6D-AC88-46A7-A092-9EB648F34397}" srcOrd="0" destOrd="0" presId="urn:microsoft.com/office/officeart/2005/8/layout/hierarchy6"/>
    <dgm:cxn modelId="{5174B6B7-9452-4448-B627-F43EE965C328}" type="presOf" srcId="{B157E539-22A3-4685-B4D2-37CCEEA516AC}" destId="{31EFDC77-D39F-4122-A9FE-171F624ABDA4}" srcOrd="0" destOrd="0" presId="urn:microsoft.com/office/officeart/2005/8/layout/hierarchy6"/>
    <dgm:cxn modelId="{BF511E56-F716-4D67-A194-C5198413394F}" srcId="{CC04098D-48FA-49E6-BFC6-0A297D8B68F9}" destId="{AB1A452D-6B7F-4285-94DF-789BE0B0DF17}" srcOrd="0" destOrd="0" parTransId="{3BD767CA-18EE-4D5E-9B6C-C818AC4D57A2}" sibTransId="{6E40C8F9-9F13-421F-9733-A3DBA248F158}"/>
    <dgm:cxn modelId="{F4C07DE3-7872-4186-BF09-0F7EC1CF24A2}" type="presOf" srcId="{E47C1EAE-4235-46AD-BEE5-198E9DD2BEC7}" destId="{05795C54-7410-4968-A257-118CE69B7D81}" srcOrd="0" destOrd="0" presId="urn:microsoft.com/office/officeart/2005/8/layout/hierarchy6"/>
    <dgm:cxn modelId="{312A427D-822C-4333-9A7B-EF2019022100}" type="presOf" srcId="{D3AECAF9-36C6-4208-AEF2-68B91604872E}" destId="{9BB6315D-C2CF-4D79-8F85-8EC191085F7A}" srcOrd="0" destOrd="0" presId="urn:microsoft.com/office/officeart/2005/8/layout/hierarchy6"/>
    <dgm:cxn modelId="{F49478D7-CE06-4B02-A7EF-01738312F1DF}" type="presOf" srcId="{3C499BC9-958D-462A-9C20-6CC3B3FE817C}" destId="{A44BA4BE-6A8B-4CAC-A31A-582B5CF5143E}" srcOrd="0" destOrd="0" presId="urn:microsoft.com/office/officeart/2005/8/layout/hierarchy6"/>
    <dgm:cxn modelId="{53AEB854-14AC-4FE7-ABFC-E9ADFF71A63E}" srcId="{AB1A452D-6B7F-4285-94DF-789BE0B0DF17}" destId="{B157E539-22A3-4685-B4D2-37CCEEA516AC}" srcOrd="0" destOrd="0" parTransId="{D3AECAF9-36C6-4208-AEF2-68B91604872E}" sibTransId="{D2D17916-2AF8-486B-BCEC-31854103BA30}"/>
    <dgm:cxn modelId="{98F2F166-FA32-4117-B884-4E3CA4C6FAB0}" type="presOf" srcId="{CB1743AE-63E1-43D0-AA10-9FA2F4563439}" destId="{35590A25-EF29-458A-A9B2-0818C6C27FF3}" srcOrd="0" destOrd="0" presId="urn:microsoft.com/office/officeart/2005/8/layout/hierarchy6"/>
    <dgm:cxn modelId="{4731B116-4E7A-4BB3-B00A-7DB865A1516F}" srcId="{AB1A452D-6B7F-4285-94DF-789BE0B0DF17}" destId="{CB1743AE-63E1-43D0-AA10-9FA2F4563439}" srcOrd="1" destOrd="0" parTransId="{3D58C999-4F78-40B4-8D2D-ADD2129922F7}" sibTransId="{329913D9-F779-4D89-912A-34508BF02A95}"/>
    <dgm:cxn modelId="{E31A6374-B788-41FA-A17C-FDC5F526C347}" type="presOf" srcId="{CC04098D-48FA-49E6-BFC6-0A297D8B68F9}" destId="{F92C5EF4-21F6-4BD2-BE42-4CBFF7A80E5B}" srcOrd="0" destOrd="0" presId="urn:microsoft.com/office/officeart/2005/8/layout/hierarchy6"/>
    <dgm:cxn modelId="{514DE5C1-9DEB-424A-9D34-24A5ED35B387}" type="presParOf" srcId="{F92C5EF4-21F6-4BD2-BE42-4CBFF7A80E5B}" destId="{48E5ACD5-8ECD-4011-82F4-0345B849727C}" srcOrd="0" destOrd="0" presId="urn:microsoft.com/office/officeart/2005/8/layout/hierarchy6"/>
    <dgm:cxn modelId="{99452EA8-297D-4010-95B7-BA01E13C83F2}" type="presParOf" srcId="{48E5ACD5-8ECD-4011-82F4-0345B849727C}" destId="{9A8F8B76-6BFB-4804-8DD4-0B20DCAC57C0}" srcOrd="0" destOrd="0" presId="urn:microsoft.com/office/officeart/2005/8/layout/hierarchy6"/>
    <dgm:cxn modelId="{F218464A-7572-4D65-95A1-03B2423DBF26}" type="presParOf" srcId="{9A8F8B76-6BFB-4804-8DD4-0B20DCAC57C0}" destId="{18B17909-EFE6-4126-86EB-E709B0E14993}" srcOrd="0" destOrd="0" presId="urn:microsoft.com/office/officeart/2005/8/layout/hierarchy6"/>
    <dgm:cxn modelId="{F2F81301-ABFC-4184-8B00-F190CEF4E696}" type="presParOf" srcId="{18B17909-EFE6-4126-86EB-E709B0E14993}" destId="{FB17836B-9167-46DF-B860-F9E061FF053F}" srcOrd="0" destOrd="0" presId="urn:microsoft.com/office/officeart/2005/8/layout/hierarchy6"/>
    <dgm:cxn modelId="{971A521D-C4D4-4DA1-8179-B3B0111C3E1D}" type="presParOf" srcId="{18B17909-EFE6-4126-86EB-E709B0E14993}" destId="{03ABD849-3291-4AF6-A263-3A67E80C9E63}" srcOrd="1" destOrd="0" presId="urn:microsoft.com/office/officeart/2005/8/layout/hierarchy6"/>
    <dgm:cxn modelId="{CE469744-2DC9-4AB9-BB0E-C636A3D44BA5}" type="presParOf" srcId="{03ABD849-3291-4AF6-A263-3A67E80C9E63}" destId="{9BB6315D-C2CF-4D79-8F85-8EC191085F7A}" srcOrd="0" destOrd="0" presId="urn:microsoft.com/office/officeart/2005/8/layout/hierarchy6"/>
    <dgm:cxn modelId="{C19F6193-E4D3-44F9-9139-DD87446576D4}" type="presParOf" srcId="{03ABD849-3291-4AF6-A263-3A67E80C9E63}" destId="{EA971C0F-99B6-4507-8920-AB5F00F73547}" srcOrd="1" destOrd="0" presId="urn:microsoft.com/office/officeart/2005/8/layout/hierarchy6"/>
    <dgm:cxn modelId="{CAA2352B-DD53-45FD-AB60-AB4FEE91BC8C}" type="presParOf" srcId="{EA971C0F-99B6-4507-8920-AB5F00F73547}" destId="{31EFDC77-D39F-4122-A9FE-171F624ABDA4}" srcOrd="0" destOrd="0" presId="urn:microsoft.com/office/officeart/2005/8/layout/hierarchy6"/>
    <dgm:cxn modelId="{3C5390A4-CDE9-4D76-BDCB-EC410B615692}" type="presParOf" srcId="{EA971C0F-99B6-4507-8920-AB5F00F73547}" destId="{5E00D7B2-81DC-4756-AA3A-A6136D25F216}" srcOrd="1" destOrd="0" presId="urn:microsoft.com/office/officeart/2005/8/layout/hierarchy6"/>
    <dgm:cxn modelId="{527356F5-FBB2-4024-9DA4-582990B04445}" type="presParOf" srcId="{03ABD849-3291-4AF6-A263-3A67E80C9E63}" destId="{741C6C6D-AC88-46A7-A092-9EB648F34397}" srcOrd="2" destOrd="0" presId="urn:microsoft.com/office/officeart/2005/8/layout/hierarchy6"/>
    <dgm:cxn modelId="{C3E41048-28F2-4728-B5C9-6630016EFE98}" type="presParOf" srcId="{03ABD849-3291-4AF6-A263-3A67E80C9E63}" destId="{F57F2392-B69F-42F8-963D-E422D67C7B35}" srcOrd="3" destOrd="0" presId="urn:microsoft.com/office/officeart/2005/8/layout/hierarchy6"/>
    <dgm:cxn modelId="{FA20517B-CBDA-4D1C-BB2F-7A091E3D2E1F}" type="presParOf" srcId="{F57F2392-B69F-42F8-963D-E422D67C7B35}" destId="{35590A25-EF29-458A-A9B2-0818C6C27FF3}" srcOrd="0" destOrd="0" presId="urn:microsoft.com/office/officeart/2005/8/layout/hierarchy6"/>
    <dgm:cxn modelId="{A31DFDFE-4412-4A4A-B266-442A1B07D7CE}" type="presParOf" srcId="{F57F2392-B69F-42F8-963D-E422D67C7B35}" destId="{B40F7568-E3DA-4941-B99E-7FD494688692}" srcOrd="1" destOrd="0" presId="urn:microsoft.com/office/officeart/2005/8/layout/hierarchy6"/>
    <dgm:cxn modelId="{848CE0D3-2E52-4FBF-854E-403479D09AE2}" type="presParOf" srcId="{03ABD849-3291-4AF6-A263-3A67E80C9E63}" destId="{A44BA4BE-6A8B-4CAC-A31A-582B5CF5143E}" srcOrd="4" destOrd="0" presId="urn:microsoft.com/office/officeart/2005/8/layout/hierarchy6"/>
    <dgm:cxn modelId="{09E0FC3A-635E-442E-B99A-8CAF2EE1AA84}" type="presParOf" srcId="{03ABD849-3291-4AF6-A263-3A67E80C9E63}" destId="{4A77C413-0E7F-48D0-AC3D-105ED548A37C}" srcOrd="5" destOrd="0" presId="urn:microsoft.com/office/officeart/2005/8/layout/hierarchy6"/>
    <dgm:cxn modelId="{7BE9B026-B41B-4358-84B8-9AD83BFC4AE4}" type="presParOf" srcId="{4A77C413-0E7F-48D0-AC3D-105ED548A37C}" destId="{05795C54-7410-4968-A257-118CE69B7D81}" srcOrd="0" destOrd="0" presId="urn:microsoft.com/office/officeart/2005/8/layout/hierarchy6"/>
    <dgm:cxn modelId="{468D2C53-3C70-4AB4-B633-F3157F7EAFA4}" type="presParOf" srcId="{4A77C413-0E7F-48D0-AC3D-105ED548A37C}" destId="{309064DB-D03F-4730-84FB-9D59C8B69AEF}" srcOrd="1" destOrd="0" presId="urn:microsoft.com/office/officeart/2005/8/layout/hierarchy6"/>
    <dgm:cxn modelId="{3B819E10-0591-466A-B160-D210F31E7AE0}" type="presParOf" srcId="{F92C5EF4-21F6-4BD2-BE42-4CBFF7A80E5B}" destId="{8879101F-097F-4D1B-8703-D4F05006F8A8}" srcOrd="1" destOrd="0" presId="urn:microsoft.com/office/officeart/2005/8/layout/hierarchy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577EAAF-3DFE-4276-B4CE-51B5DA31D017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C7935200-6F15-4F9F-9B2F-4E9E65C51B22}">
      <dgm:prSet custT="1"/>
      <dgm:spPr/>
      <dgm:t>
        <a:bodyPr/>
        <a:lstStyle/>
        <a:p>
          <a:pPr rtl="0" latinLnBrk="1"/>
          <a:r>
            <a:rPr lang="ko-KR" altLang="en-US" sz="3000" dirty="0" smtClean="0">
              <a:latin typeface="HY강M" pitchFamily="18" charset="-127"/>
              <a:ea typeface="HY강M" pitchFamily="18" charset="-127"/>
            </a:rPr>
            <a:t>불연성</a:t>
          </a:r>
          <a:endParaRPr lang="ko-KR" altLang="en-US" sz="3000" dirty="0">
            <a:latin typeface="HY강M" pitchFamily="18" charset="-127"/>
            <a:ea typeface="HY강M" pitchFamily="18" charset="-127"/>
          </a:endParaRPr>
        </a:p>
      </dgm:t>
    </dgm:pt>
    <dgm:pt modelId="{82F2B1D5-6153-4613-831D-999416556BA7}" type="parTrans" cxnId="{DEFD0B66-5473-43F4-8054-7D415BDBADA4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27885BC3-A2BC-4160-8BB8-48AC554FA6D4}" type="sibTrans" cxnId="{DEFD0B66-5473-43F4-8054-7D415BDBADA4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7FC99D64-C26F-4DB3-A3B8-88604EC83E1A}">
      <dgm:prSet custT="1"/>
      <dgm:spPr/>
      <dgm:t>
        <a:bodyPr/>
        <a:lstStyle/>
        <a:p>
          <a:pPr latinLnBrk="1"/>
          <a:r>
            <a:rPr lang="ko-KR" altLang="en-US" sz="3000" dirty="0" err="1" smtClean="0">
              <a:latin typeface="HY강M" pitchFamily="18" charset="-127"/>
              <a:ea typeface="HY강M" pitchFamily="18" charset="-127"/>
            </a:rPr>
            <a:t>준불연성</a:t>
          </a:r>
          <a:endParaRPr lang="ko-KR" altLang="en-US" sz="3000" dirty="0">
            <a:latin typeface="HY강M" pitchFamily="18" charset="-127"/>
            <a:ea typeface="HY강M" pitchFamily="18" charset="-127"/>
          </a:endParaRPr>
        </a:p>
      </dgm:t>
    </dgm:pt>
    <dgm:pt modelId="{6D7007C0-4FCB-477F-93C2-D1EBCDBC9EB0}" type="parTrans" cxnId="{6C571C0E-3DFD-4390-931D-F16ADBEA090F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87EC6EC9-FF51-4580-A8A7-A262BCBAFB4B}" type="sibTrans" cxnId="{6C571C0E-3DFD-4390-931D-F16ADBEA090F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D9587EBE-A803-415A-A066-7719BEF8D2F2}">
      <dgm:prSet custT="1"/>
      <dgm:spPr/>
      <dgm:t>
        <a:bodyPr/>
        <a:lstStyle/>
        <a:p>
          <a:pPr latinLnBrk="1"/>
          <a:r>
            <a:rPr lang="ko-KR" altLang="en-US" sz="3000" dirty="0" err="1" smtClean="0">
              <a:latin typeface="HY강M" pitchFamily="18" charset="-127"/>
              <a:ea typeface="HY강M" pitchFamily="18" charset="-127"/>
            </a:rPr>
            <a:t>난연성</a:t>
          </a:r>
          <a:endParaRPr lang="ko-KR" altLang="en-US" sz="3000" dirty="0">
            <a:latin typeface="HY강M" pitchFamily="18" charset="-127"/>
            <a:ea typeface="HY강M" pitchFamily="18" charset="-127"/>
          </a:endParaRPr>
        </a:p>
      </dgm:t>
    </dgm:pt>
    <dgm:pt modelId="{FC5CC042-0761-47F6-943B-9F4DC4CF66F8}" type="parTrans" cxnId="{05F756A9-10A0-4B7E-B87F-BF258AB1C294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15E70B46-0673-45B9-893E-F17CECD95C6C}" type="sibTrans" cxnId="{05F756A9-10A0-4B7E-B87F-BF258AB1C294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B4C3082D-EA7F-433B-93AC-DA3722DD4A5F}">
      <dgm:prSet/>
      <dgm:spPr/>
      <dgm:t>
        <a:bodyPr/>
        <a:lstStyle/>
        <a:p>
          <a:pPr latinLnBrk="1"/>
          <a:r>
            <a:rPr lang="ko-KR" altLang="en-US" sz="2400" dirty="0" smtClean="0">
              <a:latin typeface="HY강M" pitchFamily="18" charset="-127"/>
              <a:ea typeface="HY강M" pitchFamily="18" charset="-127"/>
            </a:rPr>
            <a:t>일반의 가연재료와 비교하여 연소의 확대가 느린 것</a:t>
          </a:r>
          <a:endParaRPr lang="ko-KR" altLang="en-US" sz="2400" dirty="0">
            <a:latin typeface="HY강M" pitchFamily="18" charset="-127"/>
            <a:ea typeface="HY강M" pitchFamily="18" charset="-127"/>
          </a:endParaRPr>
        </a:p>
      </dgm:t>
    </dgm:pt>
    <dgm:pt modelId="{150DA675-0C75-4E42-A9AD-0DB203D1A338}" type="parTrans" cxnId="{C534F0ED-B737-4CCC-A406-DDC76E213F2A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68E1DB99-E25B-4914-B849-98344046CC8C}" type="sibTrans" cxnId="{C534F0ED-B737-4CCC-A406-DDC76E213F2A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54391598-DDEC-47BC-896A-728B6FB21D8F}">
      <dgm:prSet custT="1"/>
      <dgm:spPr/>
      <dgm:t>
        <a:bodyPr/>
        <a:lstStyle/>
        <a:p>
          <a:pPr latinLnBrk="1"/>
          <a:r>
            <a:rPr lang="ko-KR" altLang="en-US" sz="2400" dirty="0" smtClean="0">
              <a:latin typeface="HY강M" pitchFamily="18" charset="-127"/>
              <a:ea typeface="HY강M" pitchFamily="18" charset="-127"/>
            </a:rPr>
            <a:t>연소현상을 나타내나 크게 </a:t>
          </a:r>
          <a:r>
            <a:rPr lang="ko-KR" altLang="en-US" sz="2400" spc="-400" baseline="0" dirty="0" smtClean="0">
              <a:latin typeface="HY강M" pitchFamily="18" charset="-127"/>
              <a:ea typeface="HY강M" pitchFamily="18" charset="-127"/>
            </a:rPr>
            <a:t>확대되지 않는 것</a:t>
          </a:r>
          <a:endParaRPr lang="ko-KR" altLang="en-US" sz="2400" spc="-400" baseline="0" dirty="0">
            <a:latin typeface="HY강M" pitchFamily="18" charset="-127"/>
            <a:ea typeface="HY강M" pitchFamily="18" charset="-127"/>
          </a:endParaRPr>
        </a:p>
      </dgm:t>
    </dgm:pt>
    <dgm:pt modelId="{DDFF9810-1AEA-42ED-B7B8-80A0A7E2B63C}" type="parTrans" cxnId="{7F76A725-0B22-4CE0-8B93-291F3AF4EFF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572D35F9-0B90-4451-AB6A-257E773A8C29}" type="sibTrans" cxnId="{7F76A725-0B22-4CE0-8B93-291F3AF4EFF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FDB9E3F5-4F36-465B-BD33-B3964A6D4B93}">
      <dgm:prSet custT="1"/>
      <dgm:spPr/>
      <dgm:t>
        <a:bodyPr/>
        <a:lstStyle/>
        <a:p>
          <a:pPr latinLnBrk="1"/>
          <a:r>
            <a:rPr lang="ko-KR" altLang="en-US" sz="2400" dirty="0" smtClean="0">
              <a:latin typeface="HY강M" pitchFamily="18" charset="-127"/>
              <a:ea typeface="HY강M" pitchFamily="18" charset="-127"/>
            </a:rPr>
            <a:t>보통의 화재온도에서는 </a:t>
          </a:r>
          <a:r>
            <a:rPr lang="ko-KR" altLang="en-US" sz="2400" dirty="0" err="1" smtClean="0">
              <a:solidFill>
                <a:srgbClr val="FF0000"/>
              </a:solidFill>
              <a:latin typeface="HY강M" pitchFamily="18" charset="-127"/>
              <a:ea typeface="HY강M" pitchFamily="18" charset="-127"/>
            </a:rPr>
            <a:t>연소성이</a:t>
          </a:r>
          <a:r>
            <a:rPr lang="ko-KR" altLang="en-US" sz="2400" dirty="0" smtClean="0">
              <a:solidFill>
                <a:srgbClr val="FF0000"/>
              </a:solidFill>
              <a:latin typeface="HY강M" pitchFamily="18" charset="-127"/>
              <a:ea typeface="HY강M" pitchFamily="18" charset="-127"/>
            </a:rPr>
            <a:t> 나타나지 않는 것</a:t>
          </a:r>
          <a:endParaRPr lang="ko-KR" altLang="en-US" sz="2400" dirty="0">
            <a:solidFill>
              <a:srgbClr val="FF0000"/>
            </a:solidFill>
            <a:latin typeface="HY강M" pitchFamily="18" charset="-127"/>
            <a:ea typeface="HY강M" pitchFamily="18" charset="-127"/>
          </a:endParaRPr>
        </a:p>
      </dgm:t>
    </dgm:pt>
    <dgm:pt modelId="{7B77B5FE-643A-453C-A1F9-1F1ACBB557A0}" type="parTrans" cxnId="{6D3CD7AD-4F35-4C64-ABE1-34941D84A7C6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2D6DB07C-F0F5-4849-A555-ED62D171490C}" type="sibTrans" cxnId="{6D3CD7AD-4F35-4C64-ABE1-34941D84A7C6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81BD3A97-17AB-4DB3-88D8-48F94AB747FD}">
      <dgm:prSet custT="1"/>
      <dgm:spPr/>
      <dgm:t>
        <a:bodyPr/>
        <a:lstStyle/>
        <a:p>
          <a:pPr latinLnBrk="1"/>
          <a:r>
            <a:rPr lang="ko-KR" altLang="en-US" sz="2400" dirty="0" smtClean="0">
              <a:latin typeface="HY강M" pitchFamily="18" charset="-127"/>
              <a:ea typeface="HY강M" pitchFamily="18" charset="-127"/>
            </a:rPr>
            <a:t>재질적으로 </a:t>
          </a:r>
          <a:r>
            <a:rPr lang="ko-KR" altLang="en-US" sz="2400" dirty="0" smtClean="0">
              <a:solidFill>
                <a:srgbClr val="FF0000"/>
              </a:solidFill>
              <a:latin typeface="HY강M" pitchFamily="18" charset="-127"/>
              <a:ea typeface="HY강M" pitchFamily="18" charset="-127"/>
            </a:rPr>
            <a:t>무기질 재료</a:t>
          </a:r>
          <a:r>
            <a:rPr lang="ko-KR" altLang="en-US" sz="2400" dirty="0" smtClean="0">
              <a:latin typeface="HY강M" pitchFamily="18" charset="-127"/>
              <a:ea typeface="HY강M" pitchFamily="18" charset="-127"/>
            </a:rPr>
            <a:t>가 많으며</a:t>
          </a:r>
          <a:r>
            <a:rPr lang="en-US" altLang="ko-KR" sz="2400" dirty="0" smtClean="0">
              <a:latin typeface="HY강M" pitchFamily="18" charset="-127"/>
              <a:ea typeface="HY강M" pitchFamily="18" charset="-127"/>
            </a:rPr>
            <a:t>, </a:t>
          </a:r>
          <a:r>
            <a:rPr lang="ko-KR" altLang="en-US" sz="2400" dirty="0" smtClean="0">
              <a:latin typeface="HY강M" pitchFamily="18" charset="-127"/>
              <a:ea typeface="HY강M" pitchFamily="18" charset="-127"/>
            </a:rPr>
            <a:t>유기질 재료는 극히 적음</a:t>
          </a:r>
          <a:r>
            <a:rPr lang="en-US" altLang="ko-KR" sz="2400" dirty="0" smtClean="0">
              <a:latin typeface="HY강M" pitchFamily="18" charset="-127"/>
              <a:ea typeface="HY강M" pitchFamily="18" charset="-127"/>
            </a:rPr>
            <a:t> </a:t>
          </a:r>
          <a:endParaRPr lang="ko-KR" altLang="en-US" sz="2400" dirty="0">
            <a:latin typeface="HY강M" pitchFamily="18" charset="-127"/>
            <a:ea typeface="HY강M" pitchFamily="18" charset="-127"/>
          </a:endParaRPr>
        </a:p>
      </dgm:t>
    </dgm:pt>
    <dgm:pt modelId="{FB0BC1DF-1AC8-437E-85CE-DDA1440BCF98}" type="parTrans" cxnId="{F8534A40-5902-40D1-B0CC-91A7E1858BC0}">
      <dgm:prSet/>
      <dgm:spPr/>
      <dgm:t>
        <a:bodyPr/>
        <a:lstStyle/>
        <a:p>
          <a:pPr latinLnBrk="1"/>
          <a:endParaRPr lang="ko-KR" altLang="en-US"/>
        </a:p>
      </dgm:t>
    </dgm:pt>
    <dgm:pt modelId="{579A2EDD-5CBF-431A-BE8F-3837FFA63264}" type="sibTrans" cxnId="{F8534A40-5902-40D1-B0CC-91A7E1858BC0}">
      <dgm:prSet/>
      <dgm:spPr/>
      <dgm:t>
        <a:bodyPr/>
        <a:lstStyle/>
        <a:p>
          <a:pPr latinLnBrk="1"/>
          <a:endParaRPr lang="ko-KR" altLang="en-US"/>
        </a:p>
      </dgm:t>
    </dgm:pt>
    <dgm:pt modelId="{20773E1A-C247-45E4-B3D3-E8864307A35D}">
      <dgm:prSet custT="1"/>
      <dgm:spPr/>
      <dgm:t>
        <a:bodyPr/>
        <a:lstStyle/>
        <a:p>
          <a:pPr latinLnBrk="1"/>
          <a:r>
            <a:rPr lang="ko-KR" altLang="en-US" sz="2400" dirty="0" smtClean="0">
              <a:latin typeface="HY강M" pitchFamily="18" charset="-127"/>
              <a:ea typeface="HY강M" pitchFamily="18" charset="-127"/>
            </a:rPr>
            <a:t>무기질과 유기질의 </a:t>
          </a:r>
          <a:r>
            <a:rPr lang="ko-KR" altLang="en-US" sz="2400" dirty="0" smtClean="0">
              <a:solidFill>
                <a:srgbClr val="FF0000"/>
              </a:solidFill>
              <a:latin typeface="HY강M" pitchFamily="18" charset="-127"/>
              <a:ea typeface="HY강M" pitchFamily="18" charset="-127"/>
            </a:rPr>
            <a:t>혼합재료</a:t>
          </a:r>
          <a:r>
            <a:rPr lang="ko-KR" altLang="en-US" sz="2400" dirty="0" smtClean="0">
              <a:latin typeface="HY강M" pitchFamily="18" charset="-127"/>
              <a:ea typeface="HY강M" pitchFamily="18" charset="-127"/>
            </a:rPr>
            <a:t> 지만 어디까지나 주체는 무기질</a:t>
          </a:r>
          <a:endParaRPr lang="ko-KR" altLang="en-US" sz="2400" dirty="0">
            <a:latin typeface="HY강M" pitchFamily="18" charset="-127"/>
            <a:ea typeface="HY강M" pitchFamily="18" charset="-127"/>
          </a:endParaRPr>
        </a:p>
      </dgm:t>
    </dgm:pt>
    <dgm:pt modelId="{F4F49683-08D0-4A99-A541-6D366876F36B}" type="parTrans" cxnId="{A2DB844D-1024-49FF-BE4A-7F276D2BDBE5}">
      <dgm:prSet/>
      <dgm:spPr/>
      <dgm:t>
        <a:bodyPr/>
        <a:lstStyle/>
        <a:p>
          <a:pPr latinLnBrk="1"/>
          <a:endParaRPr lang="ko-KR" altLang="en-US"/>
        </a:p>
      </dgm:t>
    </dgm:pt>
    <dgm:pt modelId="{72329353-DBA8-46F9-A570-81856BDBCC61}" type="sibTrans" cxnId="{A2DB844D-1024-49FF-BE4A-7F276D2BDBE5}">
      <dgm:prSet/>
      <dgm:spPr/>
      <dgm:t>
        <a:bodyPr/>
        <a:lstStyle/>
        <a:p>
          <a:pPr latinLnBrk="1"/>
          <a:endParaRPr lang="ko-KR" altLang="en-US"/>
        </a:p>
      </dgm:t>
    </dgm:pt>
    <dgm:pt modelId="{0F0F09E9-DD22-4043-B7CF-268B1C755A27}">
      <dgm:prSet custT="1"/>
      <dgm:spPr/>
      <dgm:t>
        <a:bodyPr/>
        <a:lstStyle/>
        <a:p>
          <a:pPr latinLnBrk="1"/>
          <a:r>
            <a:rPr lang="ko-KR" altLang="en-US" sz="2400" dirty="0" smtClean="0">
              <a:latin typeface="HY강M" pitchFamily="18" charset="-127"/>
              <a:ea typeface="HY강M" pitchFamily="18" charset="-127"/>
            </a:rPr>
            <a:t>유기질 재료에 </a:t>
          </a:r>
          <a:r>
            <a:rPr lang="ko-KR" altLang="en-US" sz="2400" dirty="0" err="1" smtClean="0">
              <a:solidFill>
                <a:srgbClr val="FF0000"/>
              </a:solidFill>
              <a:latin typeface="HY강M" pitchFamily="18" charset="-127"/>
              <a:ea typeface="HY강M" pitchFamily="18" charset="-127"/>
            </a:rPr>
            <a:t>난연</a:t>
          </a:r>
          <a:r>
            <a:rPr lang="ko-KR" altLang="en-US" sz="2400" dirty="0" smtClean="0">
              <a:solidFill>
                <a:srgbClr val="FF0000"/>
              </a:solidFill>
              <a:latin typeface="HY강M" pitchFamily="18" charset="-127"/>
              <a:ea typeface="HY강M" pitchFamily="18" charset="-127"/>
            </a:rPr>
            <a:t> 처리</a:t>
          </a:r>
          <a:r>
            <a:rPr lang="en-US" altLang="ko-KR" sz="2000" dirty="0" smtClean="0">
              <a:latin typeface="HY강M" pitchFamily="18" charset="-127"/>
              <a:ea typeface="HY강M" pitchFamily="18" charset="-127"/>
            </a:rPr>
            <a:t>(</a:t>
          </a:r>
          <a:r>
            <a:rPr lang="ko-KR" altLang="en-US" sz="2000" dirty="0" err="1" smtClean="0">
              <a:latin typeface="HY강M" pitchFamily="18" charset="-127"/>
              <a:ea typeface="HY강M" pitchFamily="18" charset="-127"/>
            </a:rPr>
            <a:t>난연약제에</a:t>
          </a:r>
          <a:r>
            <a:rPr lang="ko-KR" altLang="en-US" sz="2000" dirty="0" smtClean="0">
              <a:latin typeface="HY강M" pitchFamily="18" charset="-127"/>
              <a:ea typeface="HY강M" pitchFamily="18" charset="-127"/>
            </a:rPr>
            <a:t> 의한 처리</a:t>
          </a:r>
          <a:r>
            <a:rPr lang="en-US" altLang="ko-KR" sz="2000" dirty="0" smtClean="0">
              <a:latin typeface="HY강M" pitchFamily="18" charset="-127"/>
              <a:ea typeface="HY강M" pitchFamily="18" charset="-127"/>
            </a:rPr>
            <a:t>, </a:t>
          </a:r>
          <a:r>
            <a:rPr lang="ko-KR" altLang="en-US" sz="2000" dirty="0" smtClean="0">
              <a:latin typeface="HY강M" pitchFamily="18" charset="-127"/>
              <a:ea typeface="HY강M" pitchFamily="18" charset="-127"/>
            </a:rPr>
            <a:t>불연성 재료를 충전 또는 </a:t>
          </a:r>
          <a:r>
            <a:rPr lang="ko-KR" altLang="en-US" sz="2000" dirty="0" err="1" smtClean="0">
              <a:latin typeface="HY강M" pitchFamily="18" charset="-127"/>
              <a:ea typeface="HY강M" pitchFamily="18" charset="-127"/>
            </a:rPr>
            <a:t>적층</a:t>
          </a:r>
          <a:r>
            <a:rPr lang="en-US" altLang="ko-KR" sz="2000" dirty="0" smtClean="0">
              <a:latin typeface="HY강M" pitchFamily="18" charset="-127"/>
              <a:ea typeface="HY강M" pitchFamily="18" charset="-127"/>
            </a:rPr>
            <a:t>)</a:t>
          </a:r>
          <a:r>
            <a:rPr lang="ko-KR" altLang="en-US" sz="2400" dirty="0" smtClean="0">
              <a:latin typeface="HY강M" pitchFamily="18" charset="-127"/>
              <a:ea typeface="HY강M" pitchFamily="18" charset="-127"/>
            </a:rPr>
            <a:t>를 실시한 것이다</a:t>
          </a:r>
          <a:r>
            <a:rPr lang="en-US" altLang="ko-KR" sz="2400" dirty="0" smtClean="0">
              <a:latin typeface="HY강M" pitchFamily="18" charset="-127"/>
              <a:ea typeface="HY강M" pitchFamily="18" charset="-127"/>
            </a:rPr>
            <a:t>. </a:t>
          </a:r>
          <a:endParaRPr lang="ko-KR" altLang="en-US" sz="2400" dirty="0">
            <a:latin typeface="HY강M" pitchFamily="18" charset="-127"/>
            <a:ea typeface="HY강M" pitchFamily="18" charset="-127"/>
          </a:endParaRPr>
        </a:p>
      </dgm:t>
    </dgm:pt>
    <dgm:pt modelId="{CD5617AB-2ACF-4A30-A208-B8EDDFA2A9FB}" type="parTrans" cxnId="{AB57E0B8-10E6-4962-9AFC-048541DF60FB}">
      <dgm:prSet/>
      <dgm:spPr/>
      <dgm:t>
        <a:bodyPr/>
        <a:lstStyle/>
        <a:p>
          <a:pPr latinLnBrk="1"/>
          <a:endParaRPr lang="ko-KR" altLang="en-US"/>
        </a:p>
      </dgm:t>
    </dgm:pt>
    <dgm:pt modelId="{347A2DEB-75EF-470A-8399-76F08EA8D39C}" type="sibTrans" cxnId="{AB57E0B8-10E6-4962-9AFC-048541DF60FB}">
      <dgm:prSet/>
      <dgm:spPr/>
      <dgm:t>
        <a:bodyPr/>
        <a:lstStyle/>
        <a:p>
          <a:pPr latinLnBrk="1"/>
          <a:endParaRPr lang="ko-KR" altLang="en-US"/>
        </a:p>
      </dgm:t>
    </dgm:pt>
    <dgm:pt modelId="{C09F8410-8ED5-4154-8D2E-A3B98066CD7F}" type="pres">
      <dgm:prSet presAssocID="{D577EAAF-3DFE-4276-B4CE-51B5DA31D01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DD07614-D17D-4D78-B17E-4B25ED181467}" type="pres">
      <dgm:prSet presAssocID="{C7935200-6F15-4F9F-9B2F-4E9E65C51B22}" presName="composite" presStyleCnt="0"/>
      <dgm:spPr/>
      <dgm:t>
        <a:bodyPr/>
        <a:lstStyle/>
        <a:p>
          <a:pPr latinLnBrk="1"/>
          <a:endParaRPr lang="ko-KR" altLang="en-US"/>
        </a:p>
      </dgm:t>
    </dgm:pt>
    <dgm:pt modelId="{FC12A3FF-C706-4121-869C-CCC3DC270750}" type="pres">
      <dgm:prSet presAssocID="{C7935200-6F15-4F9F-9B2F-4E9E65C51B22}" presName="parTx" presStyleLbl="alignNode1" presStyleIdx="0" presStyleCnt="3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1710BBB-BB70-4F69-9D50-5D024D638F06}" type="pres">
      <dgm:prSet presAssocID="{C7935200-6F15-4F9F-9B2F-4E9E65C51B2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B8266DD-F43D-4DE0-A732-5E4738D91911}" type="pres">
      <dgm:prSet presAssocID="{27885BC3-A2BC-4160-8BB8-48AC554FA6D4}" presName="space" presStyleCnt="0"/>
      <dgm:spPr/>
      <dgm:t>
        <a:bodyPr/>
        <a:lstStyle/>
        <a:p>
          <a:pPr latinLnBrk="1"/>
          <a:endParaRPr lang="ko-KR" altLang="en-US"/>
        </a:p>
      </dgm:t>
    </dgm:pt>
    <dgm:pt modelId="{9BA12F75-6D08-479B-9A71-095D636C2349}" type="pres">
      <dgm:prSet presAssocID="{7FC99D64-C26F-4DB3-A3B8-88604EC83E1A}" presName="composite" presStyleCnt="0"/>
      <dgm:spPr/>
      <dgm:t>
        <a:bodyPr/>
        <a:lstStyle/>
        <a:p>
          <a:pPr latinLnBrk="1"/>
          <a:endParaRPr lang="ko-KR" altLang="en-US"/>
        </a:p>
      </dgm:t>
    </dgm:pt>
    <dgm:pt modelId="{4594EB48-AD18-4314-BE52-14A2D134FBE3}" type="pres">
      <dgm:prSet presAssocID="{7FC99D64-C26F-4DB3-A3B8-88604EC83E1A}" presName="parTx" presStyleLbl="alignNode1" presStyleIdx="1" presStyleCnt="3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EC47870-ADE0-4AEB-A60C-EE88516A8F7A}" type="pres">
      <dgm:prSet presAssocID="{7FC99D64-C26F-4DB3-A3B8-88604EC83E1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5DBDEE2-D89A-41AF-B7BF-AD05C2A0C7BE}" type="pres">
      <dgm:prSet presAssocID="{87EC6EC9-FF51-4580-A8A7-A262BCBAFB4B}" presName="space" presStyleCnt="0"/>
      <dgm:spPr/>
      <dgm:t>
        <a:bodyPr/>
        <a:lstStyle/>
        <a:p>
          <a:pPr latinLnBrk="1"/>
          <a:endParaRPr lang="ko-KR" altLang="en-US"/>
        </a:p>
      </dgm:t>
    </dgm:pt>
    <dgm:pt modelId="{FC83788B-4520-4F7B-94FA-57BE4C2F5931}" type="pres">
      <dgm:prSet presAssocID="{D9587EBE-A803-415A-A066-7719BEF8D2F2}" presName="composite" presStyleCnt="0"/>
      <dgm:spPr/>
      <dgm:t>
        <a:bodyPr/>
        <a:lstStyle/>
        <a:p>
          <a:pPr latinLnBrk="1"/>
          <a:endParaRPr lang="ko-KR" altLang="en-US"/>
        </a:p>
      </dgm:t>
    </dgm:pt>
    <dgm:pt modelId="{B0324017-1787-448E-A7F7-2033A45C7C86}" type="pres">
      <dgm:prSet presAssocID="{D9587EBE-A803-415A-A066-7719BEF8D2F2}" presName="parTx" presStyleLbl="alignNode1" presStyleIdx="2" presStyleCnt="3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F889066-961A-412B-B625-2B82BAC5A005}" type="pres">
      <dgm:prSet presAssocID="{D9587EBE-A803-415A-A066-7719BEF8D2F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7F76A725-0B22-4CE0-8B93-291F3AF4EFFC}" srcId="{7FC99D64-C26F-4DB3-A3B8-88604EC83E1A}" destId="{54391598-DDEC-47BC-896A-728B6FB21D8F}" srcOrd="0" destOrd="0" parTransId="{DDFF9810-1AEA-42ED-B7B8-80A0A7E2B63C}" sibTransId="{572D35F9-0B90-4451-AB6A-257E773A8C29}"/>
    <dgm:cxn modelId="{E963E9ED-0541-43C7-8C26-90D6CD637652}" type="presOf" srcId="{54391598-DDEC-47BC-896A-728B6FB21D8F}" destId="{7EC47870-ADE0-4AEB-A60C-EE88516A8F7A}" srcOrd="0" destOrd="0" presId="urn:microsoft.com/office/officeart/2005/8/layout/hList1"/>
    <dgm:cxn modelId="{FD0EAAC0-5DB8-4522-BCFB-3F632AEC756F}" type="presOf" srcId="{C7935200-6F15-4F9F-9B2F-4E9E65C51B22}" destId="{FC12A3FF-C706-4121-869C-CCC3DC270750}" srcOrd="0" destOrd="0" presId="urn:microsoft.com/office/officeart/2005/8/layout/hList1"/>
    <dgm:cxn modelId="{C534F0ED-B737-4CCC-A406-DDC76E213F2A}" srcId="{D9587EBE-A803-415A-A066-7719BEF8D2F2}" destId="{B4C3082D-EA7F-433B-93AC-DA3722DD4A5F}" srcOrd="0" destOrd="0" parTransId="{150DA675-0C75-4E42-A9AD-0DB203D1A338}" sibTransId="{68E1DB99-E25B-4914-B849-98344046CC8C}"/>
    <dgm:cxn modelId="{AB57E0B8-10E6-4962-9AFC-048541DF60FB}" srcId="{D9587EBE-A803-415A-A066-7719BEF8D2F2}" destId="{0F0F09E9-DD22-4043-B7CF-268B1C755A27}" srcOrd="1" destOrd="0" parTransId="{CD5617AB-2ACF-4A30-A208-B8EDDFA2A9FB}" sibTransId="{347A2DEB-75EF-470A-8399-76F08EA8D39C}"/>
    <dgm:cxn modelId="{28C706C1-4CE5-415B-A595-D839F99B192B}" type="presOf" srcId="{D9587EBE-A803-415A-A066-7719BEF8D2F2}" destId="{B0324017-1787-448E-A7F7-2033A45C7C86}" srcOrd="0" destOrd="0" presId="urn:microsoft.com/office/officeart/2005/8/layout/hList1"/>
    <dgm:cxn modelId="{ADC86F9B-753B-495B-9B27-41E1CEBD8C23}" type="presOf" srcId="{20773E1A-C247-45E4-B3D3-E8864307A35D}" destId="{7EC47870-ADE0-4AEB-A60C-EE88516A8F7A}" srcOrd="0" destOrd="1" presId="urn:microsoft.com/office/officeart/2005/8/layout/hList1"/>
    <dgm:cxn modelId="{9263E552-26F0-428C-BDD8-7B31F48D2A64}" type="presOf" srcId="{0F0F09E9-DD22-4043-B7CF-268B1C755A27}" destId="{4F889066-961A-412B-B625-2B82BAC5A005}" srcOrd="0" destOrd="1" presId="urn:microsoft.com/office/officeart/2005/8/layout/hList1"/>
    <dgm:cxn modelId="{71A27A38-655D-432C-9CFC-A28EB3BE3884}" type="presOf" srcId="{D577EAAF-3DFE-4276-B4CE-51B5DA31D017}" destId="{C09F8410-8ED5-4154-8D2E-A3B98066CD7F}" srcOrd="0" destOrd="0" presId="urn:microsoft.com/office/officeart/2005/8/layout/hList1"/>
    <dgm:cxn modelId="{A2DB844D-1024-49FF-BE4A-7F276D2BDBE5}" srcId="{7FC99D64-C26F-4DB3-A3B8-88604EC83E1A}" destId="{20773E1A-C247-45E4-B3D3-E8864307A35D}" srcOrd="1" destOrd="0" parTransId="{F4F49683-08D0-4A99-A541-6D366876F36B}" sibTransId="{72329353-DBA8-46F9-A570-81856BDBCC61}"/>
    <dgm:cxn modelId="{AADB813D-D4F8-4355-A9FE-AC1E2C1B9CD2}" type="presOf" srcId="{7FC99D64-C26F-4DB3-A3B8-88604EC83E1A}" destId="{4594EB48-AD18-4314-BE52-14A2D134FBE3}" srcOrd="0" destOrd="0" presId="urn:microsoft.com/office/officeart/2005/8/layout/hList1"/>
    <dgm:cxn modelId="{05F756A9-10A0-4B7E-B87F-BF258AB1C294}" srcId="{D577EAAF-3DFE-4276-B4CE-51B5DA31D017}" destId="{D9587EBE-A803-415A-A066-7719BEF8D2F2}" srcOrd="2" destOrd="0" parTransId="{FC5CC042-0761-47F6-943B-9F4DC4CF66F8}" sibTransId="{15E70B46-0673-45B9-893E-F17CECD95C6C}"/>
    <dgm:cxn modelId="{6C571C0E-3DFD-4390-931D-F16ADBEA090F}" srcId="{D577EAAF-3DFE-4276-B4CE-51B5DA31D017}" destId="{7FC99D64-C26F-4DB3-A3B8-88604EC83E1A}" srcOrd="1" destOrd="0" parTransId="{6D7007C0-4FCB-477F-93C2-D1EBCDBC9EB0}" sibTransId="{87EC6EC9-FF51-4580-A8A7-A262BCBAFB4B}"/>
    <dgm:cxn modelId="{CD295EBC-2197-4021-BA25-81384B4AC6B1}" type="presOf" srcId="{B4C3082D-EA7F-433B-93AC-DA3722DD4A5F}" destId="{4F889066-961A-412B-B625-2B82BAC5A005}" srcOrd="0" destOrd="0" presId="urn:microsoft.com/office/officeart/2005/8/layout/hList1"/>
    <dgm:cxn modelId="{6D3CD7AD-4F35-4C64-ABE1-34941D84A7C6}" srcId="{C7935200-6F15-4F9F-9B2F-4E9E65C51B22}" destId="{FDB9E3F5-4F36-465B-BD33-B3964A6D4B93}" srcOrd="0" destOrd="0" parTransId="{7B77B5FE-643A-453C-A1F9-1F1ACBB557A0}" sibTransId="{2D6DB07C-F0F5-4849-A555-ED62D171490C}"/>
    <dgm:cxn modelId="{084DF924-9741-4E5D-AF83-2565603FE5B7}" type="presOf" srcId="{FDB9E3F5-4F36-465B-BD33-B3964A6D4B93}" destId="{41710BBB-BB70-4F69-9D50-5D024D638F06}" srcOrd="0" destOrd="0" presId="urn:microsoft.com/office/officeart/2005/8/layout/hList1"/>
    <dgm:cxn modelId="{356C8DAD-AEE7-4B48-A135-C621053EFD6B}" type="presOf" srcId="{81BD3A97-17AB-4DB3-88D8-48F94AB747FD}" destId="{41710BBB-BB70-4F69-9D50-5D024D638F06}" srcOrd="0" destOrd="1" presId="urn:microsoft.com/office/officeart/2005/8/layout/hList1"/>
    <dgm:cxn modelId="{F8534A40-5902-40D1-B0CC-91A7E1858BC0}" srcId="{C7935200-6F15-4F9F-9B2F-4E9E65C51B22}" destId="{81BD3A97-17AB-4DB3-88D8-48F94AB747FD}" srcOrd="1" destOrd="0" parTransId="{FB0BC1DF-1AC8-437E-85CE-DDA1440BCF98}" sibTransId="{579A2EDD-5CBF-431A-BE8F-3837FFA63264}"/>
    <dgm:cxn modelId="{DEFD0B66-5473-43F4-8054-7D415BDBADA4}" srcId="{D577EAAF-3DFE-4276-B4CE-51B5DA31D017}" destId="{C7935200-6F15-4F9F-9B2F-4E9E65C51B22}" srcOrd="0" destOrd="0" parTransId="{82F2B1D5-6153-4613-831D-999416556BA7}" sibTransId="{27885BC3-A2BC-4160-8BB8-48AC554FA6D4}"/>
    <dgm:cxn modelId="{33A9133F-8A88-427C-8E7F-30F88166F19D}" type="presParOf" srcId="{C09F8410-8ED5-4154-8D2E-A3B98066CD7F}" destId="{0DD07614-D17D-4D78-B17E-4B25ED181467}" srcOrd="0" destOrd="0" presId="urn:microsoft.com/office/officeart/2005/8/layout/hList1"/>
    <dgm:cxn modelId="{50B5B9EC-A4CB-42DA-8EEF-9D456D2E5C1A}" type="presParOf" srcId="{0DD07614-D17D-4D78-B17E-4B25ED181467}" destId="{FC12A3FF-C706-4121-869C-CCC3DC270750}" srcOrd="0" destOrd="0" presId="urn:microsoft.com/office/officeart/2005/8/layout/hList1"/>
    <dgm:cxn modelId="{A9AD0F0F-9BBB-4C29-B3D8-78195AFFF1C9}" type="presParOf" srcId="{0DD07614-D17D-4D78-B17E-4B25ED181467}" destId="{41710BBB-BB70-4F69-9D50-5D024D638F06}" srcOrd="1" destOrd="0" presId="urn:microsoft.com/office/officeart/2005/8/layout/hList1"/>
    <dgm:cxn modelId="{29B2C0BA-E620-475C-96C5-9D95EB335EF9}" type="presParOf" srcId="{C09F8410-8ED5-4154-8D2E-A3B98066CD7F}" destId="{DB8266DD-F43D-4DE0-A732-5E4738D91911}" srcOrd="1" destOrd="0" presId="urn:microsoft.com/office/officeart/2005/8/layout/hList1"/>
    <dgm:cxn modelId="{7697173C-970F-44F6-96D2-F51428025ADB}" type="presParOf" srcId="{C09F8410-8ED5-4154-8D2E-A3B98066CD7F}" destId="{9BA12F75-6D08-479B-9A71-095D636C2349}" srcOrd="2" destOrd="0" presId="urn:microsoft.com/office/officeart/2005/8/layout/hList1"/>
    <dgm:cxn modelId="{F975D16D-6A4C-432C-B012-247016A6AD00}" type="presParOf" srcId="{9BA12F75-6D08-479B-9A71-095D636C2349}" destId="{4594EB48-AD18-4314-BE52-14A2D134FBE3}" srcOrd="0" destOrd="0" presId="urn:microsoft.com/office/officeart/2005/8/layout/hList1"/>
    <dgm:cxn modelId="{A89C6EE5-ACBE-4CD7-99B5-C64C40D49B22}" type="presParOf" srcId="{9BA12F75-6D08-479B-9A71-095D636C2349}" destId="{7EC47870-ADE0-4AEB-A60C-EE88516A8F7A}" srcOrd="1" destOrd="0" presId="urn:microsoft.com/office/officeart/2005/8/layout/hList1"/>
    <dgm:cxn modelId="{455ED0B9-A950-4245-AD21-C27BA7ADA111}" type="presParOf" srcId="{C09F8410-8ED5-4154-8D2E-A3B98066CD7F}" destId="{F5DBDEE2-D89A-41AF-B7BF-AD05C2A0C7BE}" srcOrd="3" destOrd="0" presId="urn:microsoft.com/office/officeart/2005/8/layout/hList1"/>
    <dgm:cxn modelId="{BCBA796C-FB0F-457E-B048-3650A16DE7D3}" type="presParOf" srcId="{C09F8410-8ED5-4154-8D2E-A3B98066CD7F}" destId="{FC83788B-4520-4F7B-94FA-57BE4C2F5931}" srcOrd="4" destOrd="0" presId="urn:microsoft.com/office/officeart/2005/8/layout/hList1"/>
    <dgm:cxn modelId="{733E7AF5-66A0-4C79-ABDB-93D016FE9130}" type="presParOf" srcId="{FC83788B-4520-4F7B-94FA-57BE4C2F5931}" destId="{B0324017-1787-448E-A7F7-2033A45C7C86}" srcOrd="0" destOrd="0" presId="urn:microsoft.com/office/officeart/2005/8/layout/hList1"/>
    <dgm:cxn modelId="{8BFA9677-40EA-497A-857C-564CDA0366D6}" type="presParOf" srcId="{FC83788B-4520-4F7B-94FA-57BE4C2F5931}" destId="{4F889066-961A-412B-B625-2B82BAC5A005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32FFAF-4592-48FE-A019-EE6DD0142563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latinLnBrk="1"/>
          <a:endParaRPr lang="ko-KR" altLang="en-US"/>
        </a:p>
      </dgm:t>
    </dgm:pt>
    <dgm:pt modelId="{F604B501-4B2C-4ED7-BED8-FCE5BAAE5380}">
      <dgm:prSet custT="1"/>
      <dgm:spPr/>
      <dgm:t>
        <a:bodyPr/>
        <a:lstStyle/>
        <a:p>
          <a:pPr rtl="0" latinLnBrk="1"/>
          <a:r>
            <a:rPr lang="ko-KR" altLang="en-US" sz="2500" dirty="0" err="1" smtClean="0">
              <a:latin typeface="HY강M" pitchFamily="18" charset="-127"/>
              <a:ea typeface="HY강M" pitchFamily="18" charset="-127"/>
            </a:rPr>
            <a:t>난연성</a:t>
          </a:r>
          <a:endParaRPr lang="ko-KR" altLang="en-US" sz="2500" dirty="0">
            <a:latin typeface="HY강M" pitchFamily="18" charset="-127"/>
            <a:ea typeface="HY강M" pitchFamily="18" charset="-127"/>
          </a:endParaRPr>
        </a:p>
      </dgm:t>
    </dgm:pt>
    <dgm:pt modelId="{64354460-5BB5-4B5F-8715-AAA6D94CDC44}" type="parTrans" cxnId="{764B03E9-C8B2-4438-A5D0-9255F8B3ECDF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27291F5C-F287-4312-A16B-46722334F20D}" type="sibTrans" cxnId="{764B03E9-C8B2-4438-A5D0-9255F8B3ECDF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580E404D-5BCB-48A3-8802-7DEBF5F18F53}">
      <dgm:prSet custT="1"/>
      <dgm:spPr/>
      <dgm:t>
        <a:bodyPr/>
        <a:lstStyle/>
        <a:p>
          <a:pPr latinLnBrk="1"/>
          <a:r>
            <a:rPr lang="ko-KR" altLang="en-US" sz="2500" dirty="0" smtClean="0">
              <a:latin typeface="HY강M" pitchFamily="18" charset="-127"/>
              <a:ea typeface="HY강M" pitchFamily="18" charset="-127"/>
            </a:rPr>
            <a:t>불연성</a:t>
          </a:r>
          <a:endParaRPr lang="ko-KR" altLang="en-US" sz="2500" dirty="0">
            <a:latin typeface="HY강M" pitchFamily="18" charset="-127"/>
            <a:ea typeface="HY강M" pitchFamily="18" charset="-127"/>
          </a:endParaRPr>
        </a:p>
      </dgm:t>
    </dgm:pt>
    <dgm:pt modelId="{5D09CC03-8D61-41ED-BB6F-34C255B8E22E}" type="parTrans" cxnId="{B47303F3-3CF3-4790-877F-0FF86C1C32B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522C3248-A3C6-41A5-8C68-58620233CF4F}" type="sibTrans" cxnId="{B47303F3-3CF3-4790-877F-0FF86C1C32B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7B42B3E5-3388-4829-88C0-7549BDE05D35}">
      <dgm:prSet custT="1"/>
      <dgm:spPr/>
      <dgm:t>
        <a:bodyPr/>
        <a:lstStyle/>
        <a:p>
          <a:pPr latinLnBrk="1"/>
          <a:r>
            <a:rPr lang="ko-KR" altLang="en-US" sz="2500" dirty="0" err="1" smtClean="0">
              <a:latin typeface="HY강M" pitchFamily="18" charset="-127"/>
              <a:ea typeface="HY강M" pitchFamily="18" charset="-127"/>
            </a:rPr>
            <a:t>준불연성</a:t>
          </a:r>
          <a:endParaRPr lang="ko-KR" altLang="en-US" sz="2500" dirty="0">
            <a:latin typeface="HY강M" pitchFamily="18" charset="-127"/>
            <a:ea typeface="HY강M" pitchFamily="18" charset="-127"/>
          </a:endParaRPr>
        </a:p>
      </dgm:t>
    </dgm:pt>
    <dgm:pt modelId="{E1D3DA6D-2068-4D81-B74C-33F383125274}" type="parTrans" cxnId="{9B4EBAD6-7955-41B0-9DBC-276C6B4BA5D9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27839AA3-6646-48D8-B5A0-6283DC496CF4}" type="sibTrans" cxnId="{9B4EBAD6-7955-41B0-9DBC-276C6B4BA5D9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7FEB0C59-32CF-47FD-B197-1BF515D4DDC2}">
      <dgm:prSet custT="1"/>
      <dgm:spPr/>
      <dgm:t>
        <a:bodyPr/>
        <a:lstStyle/>
        <a:p>
          <a:pPr latinLnBrk="1"/>
          <a:r>
            <a:rPr lang="ko-KR" altLang="en-US" sz="2100" dirty="0" smtClean="0">
              <a:latin typeface="HY강M" pitchFamily="18" charset="-127"/>
              <a:ea typeface="HY강M" pitchFamily="18" charset="-127"/>
            </a:rPr>
            <a:t>목재</a:t>
          </a:r>
          <a:endParaRPr lang="ko-KR" altLang="en-US" sz="2100" dirty="0">
            <a:latin typeface="HY강M" pitchFamily="18" charset="-127"/>
            <a:ea typeface="HY강M" pitchFamily="18" charset="-127"/>
          </a:endParaRPr>
        </a:p>
      </dgm:t>
    </dgm:pt>
    <dgm:pt modelId="{6E6B9664-C9E7-4026-A341-663FFA68A48E}" type="parTrans" cxnId="{8E42F527-4864-4FBF-B54C-6DE2F059B51D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68E4E9CD-D241-4299-B4A6-91B3B40D8D26}" type="sibTrans" cxnId="{8E42F527-4864-4FBF-B54C-6DE2F059B51D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FBB81977-FA73-4613-AF81-AD3D43B7BF4D}">
      <dgm:prSet custT="1"/>
      <dgm:spPr/>
      <dgm:t>
        <a:bodyPr/>
        <a:lstStyle/>
        <a:p>
          <a:pPr latinLnBrk="1"/>
          <a:r>
            <a:rPr lang="ko-KR" altLang="en-US" sz="2100" dirty="0" err="1" smtClean="0">
              <a:latin typeface="HY강M" pitchFamily="18" charset="-127"/>
              <a:ea typeface="HY강M" pitchFamily="18" charset="-127"/>
            </a:rPr>
            <a:t>목편</a:t>
          </a:r>
          <a:r>
            <a:rPr lang="ko-KR" altLang="en-US" sz="2100" dirty="0" smtClean="0">
              <a:latin typeface="HY강M" pitchFamily="18" charset="-127"/>
              <a:ea typeface="HY강M" pitchFamily="18" charset="-127"/>
            </a:rPr>
            <a:t> </a:t>
          </a:r>
          <a:r>
            <a:rPr lang="ko-KR" altLang="en-US" sz="2100" dirty="0" err="1" smtClean="0">
              <a:latin typeface="HY강M" pitchFamily="18" charset="-127"/>
              <a:ea typeface="HY강M" pitchFamily="18" charset="-127"/>
            </a:rPr>
            <a:t>시멘트판</a:t>
          </a:r>
          <a:r>
            <a:rPr lang="en-US" altLang="ko-KR" sz="2100" dirty="0" smtClean="0">
              <a:latin typeface="HY강M" pitchFamily="18" charset="-127"/>
              <a:ea typeface="HY강M" pitchFamily="18" charset="-127"/>
            </a:rPr>
            <a:t> </a:t>
          </a:r>
          <a:endParaRPr lang="ko-KR" altLang="en-US" sz="2100" dirty="0">
            <a:latin typeface="HY강M" pitchFamily="18" charset="-127"/>
            <a:ea typeface="HY강M" pitchFamily="18" charset="-127"/>
          </a:endParaRPr>
        </a:p>
      </dgm:t>
    </dgm:pt>
    <dgm:pt modelId="{19172927-0478-42E4-9A93-CE3B0382ABC4}" type="parTrans" cxnId="{2A69E387-2C86-4CF0-8E69-C4815E38A8A9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9999C0F7-43F5-4102-849B-294BC58B4D51}" type="sibTrans" cxnId="{2A69E387-2C86-4CF0-8E69-C4815E38A8A9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719E08DE-A6B9-4598-BFBE-871C9FAA19FF}">
      <dgm:prSet custT="1"/>
      <dgm:spPr/>
      <dgm:t>
        <a:bodyPr/>
        <a:lstStyle/>
        <a:p>
          <a:pPr latinLnBrk="1"/>
          <a:r>
            <a:rPr lang="ko-KR" altLang="en-US" sz="2100" dirty="0" smtClean="0">
              <a:latin typeface="HY강M" pitchFamily="18" charset="-127"/>
              <a:ea typeface="HY강M" pitchFamily="18" charset="-127"/>
            </a:rPr>
            <a:t>내화피복재료</a:t>
          </a:r>
          <a:endParaRPr lang="ko-KR" altLang="en-US" sz="2100" dirty="0">
            <a:latin typeface="HY강M" pitchFamily="18" charset="-127"/>
            <a:ea typeface="HY강M" pitchFamily="18" charset="-127"/>
          </a:endParaRPr>
        </a:p>
      </dgm:t>
    </dgm:pt>
    <dgm:pt modelId="{9FA0378A-D196-433B-9129-06D65E7946D0}" type="parTrans" cxnId="{0C22A822-3217-454D-9DBA-8697269646B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E8E2F6DB-7452-419A-B691-65983B18DBF4}" type="sibTrans" cxnId="{0C22A822-3217-454D-9DBA-8697269646B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B5D34410-489C-41C9-803F-6996EE322669}">
      <dgm:prSet custT="1"/>
      <dgm:spPr/>
      <dgm:t>
        <a:bodyPr/>
        <a:lstStyle/>
        <a:p>
          <a:pPr latinLnBrk="1"/>
          <a:r>
            <a:rPr lang="ko-KR" altLang="en-US" sz="2100" dirty="0" err="1" smtClean="0">
              <a:latin typeface="HY강M" pitchFamily="18" charset="-127"/>
              <a:ea typeface="HY강M" pitchFamily="18" charset="-127"/>
            </a:rPr>
            <a:t>목모</a:t>
          </a:r>
          <a:r>
            <a:rPr lang="ko-KR" altLang="en-US" sz="2100" dirty="0" smtClean="0">
              <a:latin typeface="HY강M" pitchFamily="18" charset="-127"/>
              <a:ea typeface="HY강M" pitchFamily="18" charset="-127"/>
            </a:rPr>
            <a:t> </a:t>
          </a:r>
          <a:r>
            <a:rPr lang="ko-KR" altLang="en-US" sz="2100" dirty="0" err="1" smtClean="0">
              <a:latin typeface="HY강M" pitchFamily="18" charset="-127"/>
              <a:ea typeface="HY강M" pitchFamily="18" charset="-127"/>
            </a:rPr>
            <a:t>시멘트판</a:t>
          </a:r>
          <a:r>
            <a:rPr lang="en-US" altLang="ko-KR" sz="2100" dirty="0" smtClean="0">
              <a:latin typeface="HY강M" pitchFamily="18" charset="-127"/>
              <a:ea typeface="HY강M" pitchFamily="18" charset="-127"/>
            </a:rPr>
            <a:t> </a:t>
          </a:r>
          <a:endParaRPr lang="ko-KR" altLang="en-US" sz="2100" dirty="0">
            <a:latin typeface="HY강M" pitchFamily="18" charset="-127"/>
            <a:ea typeface="HY강M" pitchFamily="18" charset="-127"/>
          </a:endParaRPr>
        </a:p>
      </dgm:t>
    </dgm:pt>
    <dgm:pt modelId="{9C2C9944-A312-4F6B-94D6-E810CEA7D3F5}" type="parTrans" cxnId="{57A6245C-6F91-44D1-B1B0-3EE6AB6AFD57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94543AD5-6A74-412D-A861-CDC5C0716837}" type="sibTrans" cxnId="{57A6245C-6F91-44D1-B1B0-3EE6AB6AFD57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C48F13C8-2EB5-4711-B896-20029D0E4C9E}">
      <dgm:prSet custT="1"/>
      <dgm:spPr/>
      <dgm:t>
        <a:bodyPr/>
        <a:lstStyle/>
        <a:p>
          <a:pPr latinLnBrk="1"/>
          <a:r>
            <a:rPr lang="ko-KR" altLang="en-US" sz="2100" dirty="0" smtClean="0">
              <a:latin typeface="HY강M" pitchFamily="18" charset="-127"/>
              <a:ea typeface="HY강M" pitchFamily="18" charset="-127"/>
            </a:rPr>
            <a:t>석고보드</a:t>
          </a:r>
          <a:endParaRPr lang="ko-KR" altLang="en-US" sz="2100" dirty="0">
            <a:latin typeface="HY강M" pitchFamily="18" charset="-127"/>
            <a:ea typeface="HY강M" pitchFamily="18" charset="-127"/>
          </a:endParaRPr>
        </a:p>
      </dgm:t>
    </dgm:pt>
    <dgm:pt modelId="{5A011F44-1DE9-4BB3-BB63-2DEA6391FB94}" type="parTrans" cxnId="{CA8AE7A3-0EA9-4D2B-A135-42926ABDD491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655184EF-EB50-4554-921B-70B35384F570}" type="sibTrans" cxnId="{CA8AE7A3-0EA9-4D2B-A135-42926ABDD491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D3FBD91A-F96E-4314-A731-D27C4AC5EB80}">
      <dgm:prSet custT="1"/>
      <dgm:spPr/>
      <dgm:t>
        <a:bodyPr/>
        <a:lstStyle/>
        <a:p>
          <a:pPr latinLnBrk="1"/>
          <a:r>
            <a:rPr lang="ko-KR" altLang="en-US" sz="2100" dirty="0" smtClean="0">
              <a:latin typeface="HY강M" pitchFamily="18" charset="-127"/>
              <a:ea typeface="HY강M" pitchFamily="18" charset="-127"/>
            </a:rPr>
            <a:t>합판</a:t>
          </a:r>
          <a:endParaRPr lang="ko-KR" altLang="en-US" sz="2100" dirty="0">
            <a:latin typeface="HY강M" pitchFamily="18" charset="-127"/>
            <a:ea typeface="HY강M" pitchFamily="18" charset="-127"/>
          </a:endParaRPr>
        </a:p>
      </dgm:t>
    </dgm:pt>
    <dgm:pt modelId="{70246841-99D8-424E-B8E7-A761542C0A96}" type="parTrans" cxnId="{67AE3ADE-F251-42A0-8163-C0044B7767B7}">
      <dgm:prSet/>
      <dgm:spPr/>
      <dgm:t>
        <a:bodyPr/>
        <a:lstStyle/>
        <a:p>
          <a:pPr latinLnBrk="1"/>
          <a:endParaRPr lang="ko-KR" altLang="en-US"/>
        </a:p>
      </dgm:t>
    </dgm:pt>
    <dgm:pt modelId="{4886CDA5-D1CA-4919-B779-A88AE3857029}" type="sibTrans" cxnId="{67AE3ADE-F251-42A0-8163-C0044B7767B7}">
      <dgm:prSet/>
      <dgm:spPr/>
      <dgm:t>
        <a:bodyPr/>
        <a:lstStyle/>
        <a:p>
          <a:pPr latinLnBrk="1"/>
          <a:endParaRPr lang="ko-KR" altLang="en-US"/>
        </a:p>
      </dgm:t>
    </dgm:pt>
    <dgm:pt modelId="{E864BF32-2D14-44D4-9DA0-8C0E3F46431F}">
      <dgm:prSet custT="1"/>
      <dgm:spPr/>
      <dgm:t>
        <a:bodyPr/>
        <a:lstStyle/>
        <a:p>
          <a:pPr latinLnBrk="1"/>
          <a:r>
            <a:rPr lang="ko-KR" altLang="en-US" sz="2100" dirty="0" smtClean="0">
              <a:latin typeface="HY강M" pitchFamily="18" charset="-127"/>
              <a:ea typeface="HY강M" pitchFamily="18" charset="-127"/>
            </a:rPr>
            <a:t>스티로폼</a:t>
          </a:r>
          <a:endParaRPr lang="ko-KR" altLang="en-US" sz="2100" dirty="0">
            <a:latin typeface="HY강M" pitchFamily="18" charset="-127"/>
            <a:ea typeface="HY강M" pitchFamily="18" charset="-127"/>
          </a:endParaRPr>
        </a:p>
      </dgm:t>
    </dgm:pt>
    <dgm:pt modelId="{4AC538B7-A17D-485E-9366-CA01DBA533DA}" type="parTrans" cxnId="{56A5DB9E-1490-48F5-B51D-DEB3F3B246AB}">
      <dgm:prSet/>
      <dgm:spPr/>
      <dgm:t>
        <a:bodyPr/>
        <a:lstStyle/>
        <a:p>
          <a:pPr latinLnBrk="1"/>
          <a:endParaRPr lang="ko-KR" altLang="en-US"/>
        </a:p>
      </dgm:t>
    </dgm:pt>
    <dgm:pt modelId="{2B6D7F19-6561-41EE-8D0F-6D4EE425D108}" type="sibTrans" cxnId="{56A5DB9E-1490-48F5-B51D-DEB3F3B246AB}">
      <dgm:prSet/>
      <dgm:spPr/>
      <dgm:t>
        <a:bodyPr/>
        <a:lstStyle/>
        <a:p>
          <a:pPr latinLnBrk="1"/>
          <a:endParaRPr lang="ko-KR" altLang="en-US"/>
        </a:p>
      </dgm:t>
    </dgm:pt>
    <dgm:pt modelId="{8E12757A-976F-4CE5-89EF-733AA164FFBC}">
      <dgm:prSet custT="1"/>
      <dgm:spPr/>
      <dgm:t>
        <a:bodyPr/>
        <a:lstStyle/>
        <a:p>
          <a:pPr latinLnBrk="1"/>
          <a:r>
            <a:rPr lang="ko-KR" altLang="en-US" sz="2100" dirty="0" smtClean="0">
              <a:latin typeface="HY강M" pitchFamily="18" charset="-127"/>
              <a:ea typeface="HY강M" pitchFamily="18" charset="-127"/>
            </a:rPr>
            <a:t>금속재료</a:t>
          </a:r>
          <a:r>
            <a:rPr lang="en-US" altLang="ko-KR" sz="2100" dirty="0" smtClean="0">
              <a:latin typeface="HY강M" pitchFamily="18" charset="-127"/>
              <a:ea typeface="HY강M" pitchFamily="18" charset="-127"/>
            </a:rPr>
            <a:t>,</a:t>
          </a:r>
          <a:endParaRPr lang="ko-KR" altLang="en-US" sz="2100" dirty="0">
            <a:latin typeface="HY강M" pitchFamily="18" charset="-127"/>
            <a:ea typeface="HY강M" pitchFamily="18" charset="-127"/>
          </a:endParaRPr>
        </a:p>
      </dgm:t>
    </dgm:pt>
    <dgm:pt modelId="{1E859BE5-57FC-43F4-A0DE-9169A7F485A3}" type="parTrans" cxnId="{264F9404-ABB0-44A7-8350-043EB39DDA75}">
      <dgm:prSet/>
      <dgm:spPr/>
      <dgm:t>
        <a:bodyPr/>
        <a:lstStyle/>
        <a:p>
          <a:pPr latinLnBrk="1"/>
          <a:endParaRPr lang="ko-KR" altLang="en-US"/>
        </a:p>
      </dgm:t>
    </dgm:pt>
    <dgm:pt modelId="{F4336824-FCF6-4F3D-BE5B-594C8AFAA0B7}" type="sibTrans" cxnId="{264F9404-ABB0-44A7-8350-043EB39DDA75}">
      <dgm:prSet/>
      <dgm:spPr/>
      <dgm:t>
        <a:bodyPr/>
        <a:lstStyle/>
        <a:p>
          <a:pPr latinLnBrk="1"/>
          <a:endParaRPr lang="ko-KR" altLang="en-US"/>
        </a:p>
      </dgm:t>
    </dgm:pt>
    <dgm:pt modelId="{2797540A-7FF7-4248-BB52-5D1BEF599F8B}">
      <dgm:prSet custT="1"/>
      <dgm:spPr/>
      <dgm:t>
        <a:bodyPr/>
        <a:lstStyle/>
        <a:p>
          <a:pPr latinLnBrk="1"/>
          <a:r>
            <a:rPr lang="ko-KR" altLang="en-US" sz="2100" dirty="0" smtClean="0">
              <a:latin typeface="HY강M" pitchFamily="18" charset="-127"/>
              <a:ea typeface="HY강M" pitchFamily="18" charset="-127"/>
            </a:rPr>
            <a:t>시멘트 모르타르 및 </a:t>
          </a:r>
          <a:r>
            <a:rPr lang="ko-KR" altLang="en-US" sz="2100" dirty="0" err="1" smtClean="0">
              <a:latin typeface="HY강M" pitchFamily="18" charset="-127"/>
              <a:ea typeface="HY강M" pitchFamily="18" charset="-127"/>
            </a:rPr>
            <a:t>콘트리트</a:t>
          </a:r>
          <a:endParaRPr lang="ko-KR" altLang="en-US" sz="2100" dirty="0">
            <a:latin typeface="HY강M" pitchFamily="18" charset="-127"/>
            <a:ea typeface="HY강M" pitchFamily="18" charset="-127"/>
          </a:endParaRPr>
        </a:p>
      </dgm:t>
    </dgm:pt>
    <dgm:pt modelId="{3AFAD125-1809-4E38-9440-3CA6C8F41FCF}" type="parTrans" cxnId="{EA2A23A2-EC26-4D31-8D65-3338E209C362}">
      <dgm:prSet/>
      <dgm:spPr/>
      <dgm:t>
        <a:bodyPr/>
        <a:lstStyle/>
        <a:p>
          <a:pPr latinLnBrk="1"/>
          <a:endParaRPr lang="ko-KR" altLang="en-US"/>
        </a:p>
      </dgm:t>
    </dgm:pt>
    <dgm:pt modelId="{00D01B26-D0CD-457A-915A-7D8B6D1A6D86}" type="sibTrans" cxnId="{EA2A23A2-EC26-4D31-8D65-3338E209C362}">
      <dgm:prSet/>
      <dgm:spPr/>
      <dgm:t>
        <a:bodyPr/>
        <a:lstStyle/>
        <a:p>
          <a:pPr latinLnBrk="1"/>
          <a:endParaRPr lang="ko-KR" altLang="en-US"/>
        </a:p>
      </dgm:t>
    </dgm:pt>
    <dgm:pt modelId="{2AAD4E5F-4A81-441B-9E6F-B2AC0BBA2531}" type="pres">
      <dgm:prSet presAssocID="{9132FFAF-4592-48FE-A019-EE6DD014256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A6715F6-7D10-468F-96DF-2FE3FC15BFE5}" type="pres">
      <dgm:prSet presAssocID="{F604B501-4B2C-4ED7-BED8-FCE5BAAE5380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EB7C8AF6-4378-4F46-A830-DB1E74EA11A4}" type="pres">
      <dgm:prSet presAssocID="{F604B501-4B2C-4ED7-BED8-FCE5BAAE5380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DC7A7390-09AA-4365-A280-97BDC7C9F6C7}" type="pres">
      <dgm:prSet presAssocID="{F604B501-4B2C-4ED7-BED8-FCE5BAAE538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8D115F4-92D8-4EF4-88B3-84A20391E418}" type="pres">
      <dgm:prSet presAssocID="{F604B501-4B2C-4ED7-BED8-FCE5BAAE5380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14E4F1D0-9569-4D6A-BF52-237ED6CF1319}" type="pres">
      <dgm:prSet presAssocID="{F604B501-4B2C-4ED7-BED8-FCE5BAAE5380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633BB5B-0F9D-46DE-B4D1-D61F2E3B63B6}" type="pres">
      <dgm:prSet presAssocID="{27291F5C-F287-4312-A16B-46722334F20D}" presName="spaceBetweenRectangles" presStyleCnt="0"/>
      <dgm:spPr/>
      <dgm:t>
        <a:bodyPr/>
        <a:lstStyle/>
        <a:p>
          <a:pPr latinLnBrk="1"/>
          <a:endParaRPr lang="ko-KR" altLang="en-US"/>
        </a:p>
      </dgm:t>
    </dgm:pt>
    <dgm:pt modelId="{61B34566-3140-40DF-BB4D-9771AAC3CB9E}" type="pres">
      <dgm:prSet presAssocID="{7B42B3E5-3388-4829-88C0-7549BDE05D35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5D7D5BFD-C5E1-4242-89D7-01C8D750F797}" type="pres">
      <dgm:prSet presAssocID="{7B42B3E5-3388-4829-88C0-7549BDE05D35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958796EB-05DF-47BE-B6CA-51B718E79A7F}" type="pres">
      <dgm:prSet presAssocID="{7B42B3E5-3388-4829-88C0-7549BDE05D3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CDF39BC-3B4A-4EBE-BA78-6567AC8DBB43}" type="pres">
      <dgm:prSet presAssocID="{7B42B3E5-3388-4829-88C0-7549BDE05D35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88DD3DEF-A279-4ECA-9349-0009ECFA0C1B}" type="pres">
      <dgm:prSet presAssocID="{7B42B3E5-3388-4829-88C0-7549BDE05D35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BA165BD-3EAE-47EB-B6F6-37CC783766AA}" type="pres">
      <dgm:prSet presAssocID="{27839AA3-6646-48D8-B5A0-6283DC496CF4}" presName="spaceBetweenRectangles" presStyleCnt="0"/>
      <dgm:spPr/>
      <dgm:t>
        <a:bodyPr/>
        <a:lstStyle/>
        <a:p>
          <a:pPr latinLnBrk="1"/>
          <a:endParaRPr lang="ko-KR" altLang="en-US"/>
        </a:p>
      </dgm:t>
    </dgm:pt>
    <dgm:pt modelId="{6C3A73F9-F438-41BD-BFDE-73516D951A06}" type="pres">
      <dgm:prSet presAssocID="{580E404D-5BCB-48A3-8802-7DEBF5F18F53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B0CACFE9-77DE-49C6-9EB5-D659C6915C1F}" type="pres">
      <dgm:prSet presAssocID="{580E404D-5BCB-48A3-8802-7DEBF5F18F53}" presName="parentLeftMargin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6E539DA7-BE65-4E2E-B582-3A8BE0EF9E10}" type="pres">
      <dgm:prSet presAssocID="{580E404D-5BCB-48A3-8802-7DEBF5F18F5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58A8580-944E-4B13-9E0C-4F7F4B157AF9}" type="pres">
      <dgm:prSet presAssocID="{580E404D-5BCB-48A3-8802-7DEBF5F18F53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DD532270-1462-45C1-8D0E-0003D2D38F9F}" type="pres">
      <dgm:prSet presAssocID="{580E404D-5BCB-48A3-8802-7DEBF5F18F53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77B3A8A5-9903-40FC-A957-7BEF19C87E13}" type="presOf" srcId="{C48F13C8-2EB5-4711-B896-20029D0E4C9E}" destId="{88DD3DEF-A279-4ECA-9349-0009ECFA0C1B}" srcOrd="0" destOrd="2" presId="urn:microsoft.com/office/officeart/2005/8/layout/list1"/>
    <dgm:cxn modelId="{612BBEA3-1F1A-4297-8AFC-CC7159B0D263}" type="presOf" srcId="{D3FBD91A-F96E-4314-A731-D27C4AC5EB80}" destId="{14E4F1D0-9569-4D6A-BF52-237ED6CF1319}" srcOrd="0" destOrd="1" presId="urn:microsoft.com/office/officeart/2005/8/layout/list1"/>
    <dgm:cxn modelId="{8E42F527-4864-4FBF-B54C-6DE2F059B51D}" srcId="{F604B501-4B2C-4ED7-BED8-FCE5BAAE5380}" destId="{7FEB0C59-32CF-47FD-B197-1BF515D4DDC2}" srcOrd="0" destOrd="0" parTransId="{6E6B9664-C9E7-4026-A341-663FFA68A48E}" sibTransId="{68E4E9CD-D241-4299-B4A6-91B3B40D8D26}"/>
    <dgm:cxn modelId="{CB650C6C-4E3C-4203-A21C-0E14ACD372B6}" type="presOf" srcId="{719E08DE-A6B9-4598-BFBE-871C9FAA19FF}" destId="{DD532270-1462-45C1-8D0E-0003D2D38F9F}" srcOrd="0" destOrd="0" presId="urn:microsoft.com/office/officeart/2005/8/layout/list1"/>
    <dgm:cxn modelId="{67AE3ADE-F251-42A0-8163-C0044B7767B7}" srcId="{F604B501-4B2C-4ED7-BED8-FCE5BAAE5380}" destId="{D3FBD91A-F96E-4314-A731-D27C4AC5EB80}" srcOrd="1" destOrd="0" parTransId="{70246841-99D8-424E-B8E7-A761542C0A96}" sibTransId="{4886CDA5-D1CA-4919-B779-A88AE3857029}"/>
    <dgm:cxn modelId="{2A69E387-2C86-4CF0-8E69-C4815E38A8A9}" srcId="{7B42B3E5-3388-4829-88C0-7549BDE05D35}" destId="{FBB81977-FA73-4613-AF81-AD3D43B7BF4D}" srcOrd="0" destOrd="0" parTransId="{19172927-0478-42E4-9A93-CE3B0382ABC4}" sibTransId="{9999C0F7-43F5-4102-849B-294BC58B4D51}"/>
    <dgm:cxn modelId="{1A7AEB5A-52D7-41E6-849B-2AFA3F29F2D9}" type="presOf" srcId="{7B42B3E5-3388-4829-88C0-7549BDE05D35}" destId="{958796EB-05DF-47BE-B6CA-51B718E79A7F}" srcOrd="1" destOrd="0" presId="urn:microsoft.com/office/officeart/2005/8/layout/list1"/>
    <dgm:cxn modelId="{D0D608D4-E982-4F3D-BD5F-B0E371744DA8}" type="presOf" srcId="{580E404D-5BCB-48A3-8802-7DEBF5F18F53}" destId="{B0CACFE9-77DE-49C6-9EB5-D659C6915C1F}" srcOrd="0" destOrd="0" presId="urn:microsoft.com/office/officeart/2005/8/layout/list1"/>
    <dgm:cxn modelId="{EA2A23A2-EC26-4D31-8D65-3338E209C362}" srcId="{580E404D-5BCB-48A3-8802-7DEBF5F18F53}" destId="{2797540A-7FF7-4248-BB52-5D1BEF599F8B}" srcOrd="2" destOrd="0" parTransId="{3AFAD125-1809-4E38-9440-3CA6C8F41FCF}" sibTransId="{00D01B26-D0CD-457A-915A-7D8B6D1A6D86}"/>
    <dgm:cxn modelId="{8500D8E8-6534-4EF1-8E6C-D3B84A47E34C}" type="presOf" srcId="{7B42B3E5-3388-4829-88C0-7549BDE05D35}" destId="{5D7D5BFD-C5E1-4242-89D7-01C8D750F797}" srcOrd="0" destOrd="0" presId="urn:microsoft.com/office/officeart/2005/8/layout/list1"/>
    <dgm:cxn modelId="{56A5DB9E-1490-48F5-B51D-DEB3F3B246AB}" srcId="{F604B501-4B2C-4ED7-BED8-FCE5BAAE5380}" destId="{E864BF32-2D14-44D4-9DA0-8C0E3F46431F}" srcOrd="2" destOrd="0" parTransId="{4AC538B7-A17D-485E-9366-CA01DBA533DA}" sibTransId="{2B6D7F19-6561-41EE-8D0F-6D4EE425D108}"/>
    <dgm:cxn modelId="{9B4EBAD6-7955-41B0-9DBC-276C6B4BA5D9}" srcId="{9132FFAF-4592-48FE-A019-EE6DD0142563}" destId="{7B42B3E5-3388-4829-88C0-7549BDE05D35}" srcOrd="1" destOrd="0" parTransId="{E1D3DA6D-2068-4D81-B74C-33F383125274}" sibTransId="{27839AA3-6646-48D8-B5A0-6283DC496CF4}"/>
    <dgm:cxn modelId="{B47303F3-3CF3-4790-877F-0FF86C1C32BC}" srcId="{9132FFAF-4592-48FE-A019-EE6DD0142563}" destId="{580E404D-5BCB-48A3-8802-7DEBF5F18F53}" srcOrd="2" destOrd="0" parTransId="{5D09CC03-8D61-41ED-BB6F-34C255B8E22E}" sibTransId="{522C3248-A3C6-41A5-8C68-58620233CF4F}"/>
    <dgm:cxn modelId="{7080E595-BB0A-4196-90A5-6017D6225CF5}" type="presOf" srcId="{7FEB0C59-32CF-47FD-B197-1BF515D4DDC2}" destId="{14E4F1D0-9569-4D6A-BF52-237ED6CF1319}" srcOrd="0" destOrd="0" presId="urn:microsoft.com/office/officeart/2005/8/layout/list1"/>
    <dgm:cxn modelId="{2F21B7F3-7DE6-4ED9-9C9C-866F0FFD685A}" type="presOf" srcId="{B5D34410-489C-41C9-803F-6996EE322669}" destId="{88DD3DEF-A279-4ECA-9349-0009ECFA0C1B}" srcOrd="0" destOrd="1" presId="urn:microsoft.com/office/officeart/2005/8/layout/list1"/>
    <dgm:cxn modelId="{764B03E9-C8B2-4438-A5D0-9255F8B3ECDF}" srcId="{9132FFAF-4592-48FE-A019-EE6DD0142563}" destId="{F604B501-4B2C-4ED7-BED8-FCE5BAAE5380}" srcOrd="0" destOrd="0" parTransId="{64354460-5BB5-4B5F-8715-AAA6D94CDC44}" sibTransId="{27291F5C-F287-4312-A16B-46722334F20D}"/>
    <dgm:cxn modelId="{0C22A822-3217-454D-9DBA-8697269646BC}" srcId="{580E404D-5BCB-48A3-8802-7DEBF5F18F53}" destId="{719E08DE-A6B9-4598-BFBE-871C9FAA19FF}" srcOrd="0" destOrd="0" parTransId="{9FA0378A-D196-433B-9129-06D65E7946D0}" sibTransId="{E8E2F6DB-7452-419A-B691-65983B18DBF4}"/>
    <dgm:cxn modelId="{047D5015-4575-43E9-8B96-CD8DDD3D43A9}" type="presOf" srcId="{F604B501-4B2C-4ED7-BED8-FCE5BAAE5380}" destId="{EB7C8AF6-4378-4F46-A830-DB1E74EA11A4}" srcOrd="0" destOrd="0" presId="urn:microsoft.com/office/officeart/2005/8/layout/list1"/>
    <dgm:cxn modelId="{20566EDF-91CB-4058-A249-52E179C52897}" type="presOf" srcId="{2797540A-7FF7-4248-BB52-5D1BEF599F8B}" destId="{DD532270-1462-45C1-8D0E-0003D2D38F9F}" srcOrd="0" destOrd="2" presId="urn:microsoft.com/office/officeart/2005/8/layout/list1"/>
    <dgm:cxn modelId="{05816E80-5C55-4284-B96B-40CD588E9F4A}" type="presOf" srcId="{580E404D-5BCB-48A3-8802-7DEBF5F18F53}" destId="{6E539DA7-BE65-4E2E-B582-3A8BE0EF9E10}" srcOrd="1" destOrd="0" presId="urn:microsoft.com/office/officeart/2005/8/layout/list1"/>
    <dgm:cxn modelId="{F7A27FA9-FCC1-4271-8F91-2133E2AAB405}" type="presOf" srcId="{9132FFAF-4592-48FE-A019-EE6DD0142563}" destId="{2AAD4E5F-4A81-441B-9E6F-B2AC0BBA2531}" srcOrd="0" destOrd="0" presId="urn:microsoft.com/office/officeart/2005/8/layout/list1"/>
    <dgm:cxn modelId="{1165C3D1-1B94-4CF0-AF50-3C0A3213CBD1}" type="presOf" srcId="{F604B501-4B2C-4ED7-BED8-FCE5BAAE5380}" destId="{DC7A7390-09AA-4365-A280-97BDC7C9F6C7}" srcOrd="1" destOrd="0" presId="urn:microsoft.com/office/officeart/2005/8/layout/list1"/>
    <dgm:cxn modelId="{264F9404-ABB0-44A7-8350-043EB39DDA75}" srcId="{580E404D-5BCB-48A3-8802-7DEBF5F18F53}" destId="{8E12757A-976F-4CE5-89EF-733AA164FFBC}" srcOrd="1" destOrd="0" parTransId="{1E859BE5-57FC-43F4-A0DE-9169A7F485A3}" sibTransId="{F4336824-FCF6-4F3D-BE5B-594C8AFAA0B7}"/>
    <dgm:cxn modelId="{CA8AE7A3-0EA9-4D2B-A135-42926ABDD491}" srcId="{7B42B3E5-3388-4829-88C0-7549BDE05D35}" destId="{C48F13C8-2EB5-4711-B896-20029D0E4C9E}" srcOrd="2" destOrd="0" parTransId="{5A011F44-1DE9-4BB3-BB63-2DEA6391FB94}" sibTransId="{655184EF-EB50-4554-921B-70B35384F570}"/>
    <dgm:cxn modelId="{D6DD1907-F0E2-46EC-807C-B3F78564F855}" type="presOf" srcId="{8E12757A-976F-4CE5-89EF-733AA164FFBC}" destId="{DD532270-1462-45C1-8D0E-0003D2D38F9F}" srcOrd="0" destOrd="1" presId="urn:microsoft.com/office/officeart/2005/8/layout/list1"/>
    <dgm:cxn modelId="{57A6245C-6F91-44D1-B1B0-3EE6AB6AFD57}" srcId="{7B42B3E5-3388-4829-88C0-7549BDE05D35}" destId="{B5D34410-489C-41C9-803F-6996EE322669}" srcOrd="1" destOrd="0" parTransId="{9C2C9944-A312-4F6B-94D6-E810CEA7D3F5}" sibTransId="{94543AD5-6A74-412D-A861-CDC5C0716837}"/>
    <dgm:cxn modelId="{AB4CD47D-68B6-40DE-B023-1BEC05D8B854}" type="presOf" srcId="{E864BF32-2D14-44D4-9DA0-8C0E3F46431F}" destId="{14E4F1D0-9569-4D6A-BF52-237ED6CF1319}" srcOrd="0" destOrd="2" presId="urn:microsoft.com/office/officeart/2005/8/layout/list1"/>
    <dgm:cxn modelId="{9E4D45C0-46BC-4C59-A68C-509010C68FD6}" type="presOf" srcId="{FBB81977-FA73-4613-AF81-AD3D43B7BF4D}" destId="{88DD3DEF-A279-4ECA-9349-0009ECFA0C1B}" srcOrd="0" destOrd="0" presId="urn:microsoft.com/office/officeart/2005/8/layout/list1"/>
    <dgm:cxn modelId="{1C4A8933-D961-4E85-8B62-79A8C5E20183}" type="presParOf" srcId="{2AAD4E5F-4A81-441B-9E6F-B2AC0BBA2531}" destId="{EA6715F6-7D10-468F-96DF-2FE3FC15BFE5}" srcOrd="0" destOrd="0" presId="urn:microsoft.com/office/officeart/2005/8/layout/list1"/>
    <dgm:cxn modelId="{C8FD320A-2DA9-47CA-8CBB-A49F8249587B}" type="presParOf" srcId="{EA6715F6-7D10-468F-96DF-2FE3FC15BFE5}" destId="{EB7C8AF6-4378-4F46-A830-DB1E74EA11A4}" srcOrd="0" destOrd="0" presId="urn:microsoft.com/office/officeart/2005/8/layout/list1"/>
    <dgm:cxn modelId="{A14BD944-0542-432C-9B7A-D2C791177852}" type="presParOf" srcId="{EA6715F6-7D10-468F-96DF-2FE3FC15BFE5}" destId="{DC7A7390-09AA-4365-A280-97BDC7C9F6C7}" srcOrd="1" destOrd="0" presId="urn:microsoft.com/office/officeart/2005/8/layout/list1"/>
    <dgm:cxn modelId="{46F44346-6579-41C8-BE73-FF823B94C4E0}" type="presParOf" srcId="{2AAD4E5F-4A81-441B-9E6F-B2AC0BBA2531}" destId="{38D115F4-92D8-4EF4-88B3-84A20391E418}" srcOrd="1" destOrd="0" presId="urn:microsoft.com/office/officeart/2005/8/layout/list1"/>
    <dgm:cxn modelId="{413FBA58-0CF9-47BB-920D-1DD4E9F1B573}" type="presParOf" srcId="{2AAD4E5F-4A81-441B-9E6F-B2AC0BBA2531}" destId="{14E4F1D0-9569-4D6A-BF52-237ED6CF1319}" srcOrd="2" destOrd="0" presId="urn:microsoft.com/office/officeart/2005/8/layout/list1"/>
    <dgm:cxn modelId="{C24E4859-DC8D-4C1E-83FA-31E8FC86A5B9}" type="presParOf" srcId="{2AAD4E5F-4A81-441B-9E6F-B2AC0BBA2531}" destId="{1633BB5B-0F9D-46DE-B4D1-D61F2E3B63B6}" srcOrd="3" destOrd="0" presId="urn:microsoft.com/office/officeart/2005/8/layout/list1"/>
    <dgm:cxn modelId="{9CB950B0-2243-46B3-93AD-CD6377217662}" type="presParOf" srcId="{2AAD4E5F-4A81-441B-9E6F-B2AC0BBA2531}" destId="{61B34566-3140-40DF-BB4D-9771AAC3CB9E}" srcOrd="4" destOrd="0" presId="urn:microsoft.com/office/officeart/2005/8/layout/list1"/>
    <dgm:cxn modelId="{1D98053E-E844-42E6-83E9-9CCE4BF00E9C}" type="presParOf" srcId="{61B34566-3140-40DF-BB4D-9771AAC3CB9E}" destId="{5D7D5BFD-C5E1-4242-89D7-01C8D750F797}" srcOrd="0" destOrd="0" presId="urn:microsoft.com/office/officeart/2005/8/layout/list1"/>
    <dgm:cxn modelId="{B730735A-79F6-49A3-84A5-DF3E4662B580}" type="presParOf" srcId="{61B34566-3140-40DF-BB4D-9771AAC3CB9E}" destId="{958796EB-05DF-47BE-B6CA-51B718E79A7F}" srcOrd="1" destOrd="0" presId="urn:microsoft.com/office/officeart/2005/8/layout/list1"/>
    <dgm:cxn modelId="{D596A278-0C08-4D3C-BE36-E42CD59CC864}" type="presParOf" srcId="{2AAD4E5F-4A81-441B-9E6F-B2AC0BBA2531}" destId="{4CDF39BC-3B4A-4EBE-BA78-6567AC8DBB43}" srcOrd="5" destOrd="0" presId="urn:microsoft.com/office/officeart/2005/8/layout/list1"/>
    <dgm:cxn modelId="{528C982B-ED86-4435-87D8-5F80B3070458}" type="presParOf" srcId="{2AAD4E5F-4A81-441B-9E6F-B2AC0BBA2531}" destId="{88DD3DEF-A279-4ECA-9349-0009ECFA0C1B}" srcOrd="6" destOrd="0" presId="urn:microsoft.com/office/officeart/2005/8/layout/list1"/>
    <dgm:cxn modelId="{1C647931-1814-4AAD-B732-50B89D673917}" type="presParOf" srcId="{2AAD4E5F-4A81-441B-9E6F-B2AC0BBA2531}" destId="{2BA165BD-3EAE-47EB-B6F6-37CC783766AA}" srcOrd="7" destOrd="0" presId="urn:microsoft.com/office/officeart/2005/8/layout/list1"/>
    <dgm:cxn modelId="{6965CB05-ACF9-4D00-96D9-792FBA8D827F}" type="presParOf" srcId="{2AAD4E5F-4A81-441B-9E6F-B2AC0BBA2531}" destId="{6C3A73F9-F438-41BD-BFDE-73516D951A06}" srcOrd="8" destOrd="0" presId="urn:microsoft.com/office/officeart/2005/8/layout/list1"/>
    <dgm:cxn modelId="{15DBDDCD-2924-43AE-AE37-BC2EFA3557CC}" type="presParOf" srcId="{6C3A73F9-F438-41BD-BFDE-73516D951A06}" destId="{B0CACFE9-77DE-49C6-9EB5-D659C6915C1F}" srcOrd="0" destOrd="0" presId="urn:microsoft.com/office/officeart/2005/8/layout/list1"/>
    <dgm:cxn modelId="{2E21B034-10D1-4E76-9617-644F2DE783B6}" type="presParOf" srcId="{6C3A73F9-F438-41BD-BFDE-73516D951A06}" destId="{6E539DA7-BE65-4E2E-B582-3A8BE0EF9E10}" srcOrd="1" destOrd="0" presId="urn:microsoft.com/office/officeart/2005/8/layout/list1"/>
    <dgm:cxn modelId="{FDACDAB2-360C-42BB-A987-4F987B12655D}" type="presParOf" srcId="{2AAD4E5F-4A81-441B-9E6F-B2AC0BBA2531}" destId="{058A8580-944E-4B13-9E0C-4F7F4B157AF9}" srcOrd="9" destOrd="0" presId="urn:microsoft.com/office/officeart/2005/8/layout/list1"/>
    <dgm:cxn modelId="{F6CA27DA-AB4A-4205-929B-CAE118B25FE3}" type="presParOf" srcId="{2AAD4E5F-4A81-441B-9E6F-B2AC0BBA2531}" destId="{DD532270-1462-45C1-8D0E-0003D2D38F9F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54FAF74-9052-49E2-BA3E-256A13B7E52A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361A6513-5AEC-4D43-97FB-6A98F0D56C61}">
      <dgm:prSet custT="1"/>
      <dgm:spPr/>
      <dgm:t>
        <a:bodyPr/>
        <a:lstStyle/>
        <a:p>
          <a:pPr rtl="0" latinLnBrk="1"/>
          <a:r>
            <a:rPr lang="ko-KR" altLang="en-US" sz="3000" dirty="0" smtClean="0">
              <a:latin typeface="바탕"/>
              <a:ea typeface="바탕"/>
            </a:rPr>
            <a:t>■  </a:t>
          </a:r>
          <a:r>
            <a:rPr lang="ko-KR" sz="3500" dirty="0" smtClean="0">
              <a:latin typeface="HY강M" pitchFamily="18" charset="-127"/>
              <a:ea typeface="HY강M" pitchFamily="18" charset="-127"/>
            </a:rPr>
            <a:t>나무의 성질 재료를 방화 약제로 처리하여 </a:t>
          </a:r>
          <a:r>
            <a:rPr lang="en-US" sz="3500" dirty="0" smtClean="0">
              <a:latin typeface="HY강M" pitchFamily="18" charset="-127"/>
              <a:ea typeface="HY강M" pitchFamily="18" charset="-127"/>
            </a:rPr>
            <a:t> </a:t>
          </a:r>
          <a:r>
            <a:rPr lang="ko-KR" sz="3500" dirty="0" smtClean="0">
              <a:latin typeface="HY강M" pitchFamily="18" charset="-127"/>
              <a:ea typeface="HY강M" pitchFamily="18" charset="-127"/>
            </a:rPr>
            <a:t>보통 목재보다 불타기 어렵게 하는 만든 목재 </a:t>
          </a:r>
          <a:endParaRPr lang="en-US" sz="3500" dirty="0">
            <a:latin typeface="HY강M" pitchFamily="18" charset="-127"/>
            <a:ea typeface="HY강M" pitchFamily="18" charset="-127"/>
          </a:endParaRPr>
        </a:p>
      </dgm:t>
    </dgm:pt>
    <dgm:pt modelId="{C146CEEF-ED0F-484D-8406-716DAA098C79}" type="parTrans" cxnId="{B05114CD-CCB9-4F4A-BB21-37083C606BF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777CCECD-1DBF-438F-8D90-60750F76AAB1}" type="sibTrans" cxnId="{B05114CD-CCB9-4F4A-BB21-37083C606BFC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2A023D95-EF53-496A-BBD6-E8835FAF9914}">
      <dgm:prSet custT="1"/>
      <dgm:spPr/>
      <dgm:t>
        <a:bodyPr/>
        <a:lstStyle/>
        <a:p>
          <a:pPr rtl="0" latinLnBrk="1"/>
          <a:r>
            <a:rPr lang="ko-KR" altLang="en-US" sz="3000" dirty="0" smtClean="0">
              <a:latin typeface="HY강M" pitchFamily="18" charset="-127"/>
              <a:ea typeface="HY강M" pitchFamily="18" charset="-127"/>
            </a:rPr>
            <a:t>■ </a:t>
          </a:r>
          <a:r>
            <a:rPr lang="ko-KR" sz="3000" dirty="0" err="1" smtClean="0">
              <a:latin typeface="HY강M" pitchFamily="18" charset="-127"/>
              <a:ea typeface="HY강M" pitchFamily="18" charset="-127"/>
            </a:rPr>
            <a:t>난연</a:t>
          </a:r>
          <a:r>
            <a:rPr lang="ko-KR" sz="3000" dirty="0" smtClean="0">
              <a:latin typeface="HY강M" pitchFamily="18" charset="-127"/>
              <a:ea typeface="HY강M" pitchFamily="18" charset="-127"/>
            </a:rPr>
            <a:t> 약제로 가압 </a:t>
          </a:r>
          <a:r>
            <a:rPr lang="ko-KR" sz="3000" dirty="0" err="1" smtClean="0">
              <a:latin typeface="HY강M" pitchFamily="18" charset="-127"/>
              <a:ea typeface="HY강M" pitchFamily="18" charset="-127"/>
            </a:rPr>
            <a:t>난연처리한</a:t>
          </a:r>
          <a:r>
            <a:rPr lang="ko-KR" sz="3000" dirty="0" smtClean="0">
              <a:latin typeface="HY강M" pitchFamily="18" charset="-127"/>
              <a:ea typeface="HY강M" pitchFamily="18" charset="-127"/>
            </a:rPr>
            <a:t> </a:t>
          </a:r>
          <a:r>
            <a:rPr lang="ko-KR" sz="3000" dirty="0" err="1" smtClean="0">
              <a:latin typeface="HY강M" pitchFamily="18" charset="-127"/>
              <a:ea typeface="HY강M" pitchFamily="18" charset="-127"/>
            </a:rPr>
            <a:t>써든</a:t>
          </a:r>
          <a:r>
            <a:rPr lang="ko-KR" sz="3000" dirty="0" smtClean="0">
              <a:latin typeface="HY강M" pitchFamily="18" charset="-127"/>
              <a:ea typeface="HY강M" pitchFamily="18" charset="-127"/>
            </a:rPr>
            <a:t> </a:t>
          </a:r>
          <a:r>
            <a:rPr lang="ko-KR" sz="3000" dirty="0" err="1" smtClean="0">
              <a:latin typeface="HY강M" pitchFamily="18" charset="-127"/>
              <a:ea typeface="HY강M" pitchFamily="18" charset="-127"/>
            </a:rPr>
            <a:t>옐로우파인</a:t>
          </a:r>
          <a:r>
            <a:rPr lang="en-US" sz="3000" dirty="0" smtClean="0">
              <a:latin typeface="HY강M" pitchFamily="18" charset="-127"/>
              <a:ea typeface="HY강M" pitchFamily="18" charset="-127"/>
            </a:rPr>
            <a:t>, </a:t>
          </a:r>
          <a:r>
            <a:rPr lang="ko-KR" sz="3000" dirty="0" smtClean="0">
              <a:latin typeface="HY강M" pitchFamily="18" charset="-127"/>
              <a:ea typeface="HY강M" pitchFamily="18" charset="-127"/>
            </a:rPr>
            <a:t>합판</a:t>
          </a:r>
          <a:r>
            <a:rPr lang="en-US" sz="3000" dirty="0" smtClean="0">
              <a:latin typeface="HY강M" pitchFamily="18" charset="-127"/>
              <a:ea typeface="HY강M" pitchFamily="18" charset="-127"/>
            </a:rPr>
            <a:t>, </a:t>
          </a:r>
          <a:r>
            <a:rPr lang="ko-KR" sz="3000" dirty="0" smtClean="0">
              <a:latin typeface="HY강M" pitchFamily="18" charset="-127"/>
              <a:ea typeface="HY강M" pitchFamily="18" charset="-127"/>
            </a:rPr>
            <a:t>하드보드</a:t>
          </a:r>
          <a:r>
            <a:rPr lang="en-US" sz="3000" dirty="0" smtClean="0">
              <a:latin typeface="HY강M" pitchFamily="18" charset="-127"/>
              <a:ea typeface="HY강M" pitchFamily="18" charset="-127"/>
            </a:rPr>
            <a:t>, </a:t>
          </a:r>
          <a:r>
            <a:rPr lang="ko-KR" sz="3000" dirty="0" err="1" smtClean="0">
              <a:latin typeface="HY강M" pitchFamily="18" charset="-127"/>
              <a:ea typeface="HY강M" pitchFamily="18" charset="-127"/>
            </a:rPr>
            <a:t>파티클</a:t>
          </a:r>
          <a:r>
            <a:rPr lang="ko-KR" sz="3000" dirty="0" smtClean="0">
              <a:latin typeface="HY강M" pitchFamily="18" charset="-127"/>
              <a:ea typeface="HY강M" pitchFamily="18" charset="-127"/>
            </a:rPr>
            <a:t> 보드 등은 무처리의 재료에 비해</a:t>
          </a:r>
          <a:r>
            <a:rPr lang="en-US" sz="3000" dirty="0" smtClean="0">
              <a:latin typeface="HY강M" pitchFamily="18" charset="-127"/>
              <a:ea typeface="HY강M" pitchFamily="18" charset="-127"/>
            </a:rPr>
            <a:t> </a:t>
          </a:r>
          <a:r>
            <a:rPr lang="ko-KR" sz="3000" dirty="0" smtClean="0">
              <a:latin typeface="HY강M" pitchFamily="18" charset="-127"/>
              <a:ea typeface="HY강M" pitchFamily="18" charset="-127"/>
            </a:rPr>
            <a:t>불타기 시작하는 시간을 늦춰 안전성</a:t>
          </a:r>
          <a:r>
            <a:rPr lang="ko-KR" altLang="en-US" sz="3000" dirty="0" smtClean="0">
              <a:latin typeface="HY강M" pitchFamily="18" charset="-127"/>
              <a:ea typeface="HY강M" pitchFamily="18" charset="-127"/>
            </a:rPr>
            <a:t>이</a:t>
          </a:r>
          <a:r>
            <a:rPr lang="ko-KR" sz="3000" dirty="0" smtClean="0">
              <a:latin typeface="HY강M" pitchFamily="18" charset="-127"/>
              <a:ea typeface="HY강M" pitchFamily="18" charset="-127"/>
            </a:rPr>
            <a:t> 기대</a:t>
          </a:r>
          <a:r>
            <a:rPr lang="ko-KR" altLang="en-US" sz="3000" dirty="0" smtClean="0">
              <a:latin typeface="HY강M" pitchFamily="18" charset="-127"/>
              <a:ea typeface="HY강M" pitchFamily="18" charset="-127"/>
            </a:rPr>
            <a:t>되는 목재</a:t>
          </a:r>
          <a:endParaRPr lang="ko-KR" sz="3000" dirty="0">
            <a:latin typeface="HY강M" pitchFamily="18" charset="-127"/>
            <a:ea typeface="HY강M" pitchFamily="18" charset="-127"/>
          </a:endParaRPr>
        </a:p>
      </dgm:t>
    </dgm:pt>
    <dgm:pt modelId="{BC1DEB0F-3D7C-4C99-8FB5-19EF7B4D8B5E}" type="parTrans" cxnId="{4AC18E5E-6D3F-4C9A-9E6D-CA9E2238FF49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DDABDA5E-F12B-4648-83A2-B7240F867402}" type="sibTrans" cxnId="{4AC18E5E-6D3F-4C9A-9E6D-CA9E2238FF49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3558439A-8481-4D62-90CA-90C6797CC4CE}" type="pres">
      <dgm:prSet presAssocID="{B54FAF74-9052-49E2-BA3E-256A13B7E5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7A94F4B-55B9-4C70-BC2D-9002804EA7E0}" type="pres">
      <dgm:prSet presAssocID="{361A6513-5AEC-4D43-97FB-6A98F0D56C6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600640A-E500-4955-B99A-DE7BA4FECD1D}" type="pres">
      <dgm:prSet presAssocID="{777CCECD-1DBF-438F-8D90-60750F76AAB1}" presName="spacer" presStyleCnt="0"/>
      <dgm:spPr/>
      <dgm:t>
        <a:bodyPr/>
        <a:lstStyle/>
        <a:p>
          <a:pPr latinLnBrk="1"/>
          <a:endParaRPr lang="ko-KR" altLang="en-US"/>
        </a:p>
      </dgm:t>
    </dgm:pt>
    <dgm:pt modelId="{E8FE2057-5984-4FA9-878D-96A86EACF939}" type="pres">
      <dgm:prSet presAssocID="{2A023D95-EF53-496A-BBD6-E8835FAF991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05114CD-CCB9-4F4A-BB21-37083C606BFC}" srcId="{B54FAF74-9052-49E2-BA3E-256A13B7E52A}" destId="{361A6513-5AEC-4D43-97FB-6A98F0D56C61}" srcOrd="0" destOrd="0" parTransId="{C146CEEF-ED0F-484D-8406-716DAA098C79}" sibTransId="{777CCECD-1DBF-438F-8D90-60750F76AAB1}"/>
    <dgm:cxn modelId="{51731512-291E-4C47-90CB-367D11CEBA7C}" type="presOf" srcId="{361A6513-5AEC-4D43-97FB-6A98F0D56C61}" destId="{A7A94F4B-55B9-4C70-BC2D-9002804EA7E0}" srcOrd="0" destOrd="0" presId="urn:microsoft.com/office/officeart/2005/8/layout/vList2"/>
    <dgm:cxn modelId="{917DECC2-0ACE-4C08-B248-8B2B4E631F7F}" type="presOf" srcId="{2A023D95-EF53-496A-BBD6-E8835FAF9914}" destId="{E8FE2057-5984-4FA9-878D-96A86EACF939}" srcOrd="0" destOrd="0" presId="urn:microsoft.com/office/officeart/2005/8/layout/vList2"/>
    <dgm:cxn modelId="{4AC18E5E-6D3F-4C9A-9E6D-CA9E2238FF49}" srcId="{B54FAF74-9052-49E2-BA3E-256A13B7E52A}" destId="{2A023D95-EF53-496A-BBD6-E8835FAF9914}" srcOrd="1" destOrd="0" parTransId="{BC1DEB0F-3D7C-4C99-8FB5-19EF7B4D8B5E}" sibTransId="{DDABDA5E-F12B-4648-83A2-B7240F867402}"/>
    <dgm:cxn modelId="{84666774-A1C4-47B6-80A2-76CE978ABF93}" type="presOf" srcId="{B54FAF74-9052-49E2-BA3E-256A13B7E52A}" destId="{3558439A-8481-4D62-90CA-90C6797CC4CE}" srcOrd="0" destOrd="0" presId="urn:microsoft.com/office/officeart/2005/8/layout/vList2"/>
    <dgm:cxn modelId="{DD5CFF87-D059-47D5-8260-E3C22D19CFFB}" type="presParOf" srcId="{3558439A-8481-4D62-90CA-90C6797CC4CE}" destId="{A7A94F4B-55B9-4C70-BC2D-9002804EA7E0}" srcOrd="0" destOrd="0" presId="urn:microsoft.com/office/officeart/2005/8/layout/vList2"/>
    <dgm:cxn modelId="{0C09BA3F-0276-4615-AF24-6D512A376422}" type="presParOf" srcId="{3558439A-8481-4D62-90CA-90C6797CC4CE}" destId="{1600640A-E500-4955-B99A-DE7BA4FECD1D}" srcOrd="1" destOrd="0" presId="urn:microsoft.com/office/officeart/2005/8/layout/vList2"/>
    <dgm:cxn modelId="{9BA4E9AF-26E8-4B9A-9A4D-BB3C92CC7618}" type="presParOf" srcId="{3558439A-8481-4D62-90CA-90C6797CC4CE}" destId="{E8FE2057-5984-4FA9-878D-96A86EACF939}" srcOrd="2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9EE26B5-69EF-4D6D-B8E0-E76090F6DDE5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89A27F8A-E5D0-42D6-B85D-FE45F5CC9A45}">
      <dgm:prSet custT="1"/>
      <dgm:spPr/>
      <dgm:t>
        <a:bodyPr/>
        <a:lstStyle/>
        <a:p>
          <a:pPr rtl="0" latinLnBrk="1"/>
          <a:r>
            <a:rPr lang="ko-KR" sz="3300" spc="-100" dirty="0" smtClean="0">
              <a:latin typeface="HY강M" pitchFamily="18" charset="-127"/>
              <a:ea typeface="HY강M" pitchFamily="18" charset="-127"/>
            </a:rPr>
            <a:t>불꽃의 </a:t>
          </a:r>
          <a:r>
            <a:rPr lang="ko-KR" sz="3300" spc="-250" baseline="0" dirty="0" smtClean="0">
              <a:latin typeface="HY강M" pitchFamily="18" charset="-127"/>
              <a:ea typeface="HY강M" pitchFamily="18" charset="-127"/>
            </a:rPr>
            <a:t>번짐 차단</a:t>
          </a:r>
          <a:r>
            <a:rPr lang="en-US" sz="3300" spc="-250" baseline="0" dirty="0" smtClean="0">
              <a:latin typeface="HY강M" pitchFamily="18" charset="-127"/>
              <a:ea typeface="HY강M" pitchFamily="18" charset="-127"/>
            </a:rPr>
            <a:t> </a:t>
          </a:r>
          <a:endParaRPr lang="ko-KR" sz="3300" spc="-250" baseline="0" dirty="0">
            <a:latin typeface="HY강M" pitchFamily="18" charset="-127"/>
            <a:ea typeface="HY강M" pitchFamily="18" charset="-127"/>
          </a:endParaRPr>
        </a:p>
      </dgm:t>
    </dgm:pt>
    <dgm:pt modelId="{E0CD9D99-79F8-4C9D-A381-BD733878C00D}" type="parTrans" cxnId="{ABE9DCD5-E060-45ED-AEC4-A53DB7909B20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5E4DEC5C-1649-4C6C-8F8A-A786ABD46C01}" type="sibTrans" cxnId="{ABE9DCD5-E060-45ED-AEC4-A53DB7909B20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753CB614-08E5-4957-8EF7-ED4FD00B7C6C}">
      <dgm:prSet custT="1"/>
      <dgm:spPr/>
      <dgm:t>
        <a:bodyPr/>
        <a:lstStyle/>
        <a:p>
          <a:pPr rtl="0" latinLnBrk="1"/>
          <a:r>
            <a:rPr lang="ko-KR" sz="3300" dirty="0" smtClean="0">
              <a:latin typeface="HY강M" pitchFamily="18" charset="-127"/>
              <a:ea typeface="HY강M" pitchFamily="18" charset="-127"/>
            </a:rPr>
            <a:t>연기발생 최소화 </a:t>
          </a:r>
          <a:r>
            <a:rPr lang="en-US" sz="3300" dirty="0" smtClean="0">
              <a:latin typeface="HY강M" pitchFamily="18" charset="-127"/>
              <a:ea typeface="HY강M" pitchFamily="18" charset="-127"/>
            </a:rPr>
            <a:t> </a:t>
          </a:r>
          <a:endParaRPr lang="ko-KR" sz="3300" dirty="0">
            <a:latin typeface="HY강M" pitchFamily="18" charset="-127"/>
            <a:ea typeface="HY강M" pitchFamily="18" charset="-127"/>
          </a:endParaRPr>
        </a:p>
      </dgm:t>
    </dgm:pt>
    <dgm:pt modelId="{314E2328-A670-43D9-B59A-0CBA1E8AF388}" type="parTrans" cxnId="{7F1F0CE8-B08F-4AA1-969C-0353EF4D5030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B22B7A96-55C7-4804-92A6-F501F8CC05BD}" type="sibTrans" cxnId="{7F1F0CE8-B08F-4AA1-969C-0353EF4D5030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9D9F6475-628D-4980-AED5-FC1687202D5A}">
      <dgm:prSet custT="1"/>
      <dgm:spPr/>
      <dgm:t>
        <a:bodyPr/>
        <a:lstStyle/>
        <a:p>
          <a:pPr rtl="0" latinLnBrk="1"/>
          <a:r>
            <a:rPr lang="ko-KR" altLang="en-US" sz="3300" dirty="0" smtClean="0">
              <a:latin typeface="HY강M" pitchFamily="18" charset="-127"/>
              <a:ea typeface="HY강M" pitchFamily="18" charset="-127"/>
            </a:rPr>
            <a:t>방부효과</a:t>
          </a:r>
          <a:r>
            <a:rPr lang="ko-KR" altLang="en-US" sz="4700" dirty="0" smtClean="0">
              <a:latin typeface="HY강M" pitchFamily="18" charset="-127"/>
              <a:ea typeface="HY강M" pitchFamily="18" charset="-127"/>
            </a:rPr>
            <a:t> </a:t>
          </a:r>
          <a:endParaRPr lang="ko-KR" altLang="en-US" sz="4700" dirty="0">
            <a:latin typeface="HY강M" pitchFamily="18" charset="-127"/>
            <a:ea typeface="HY강M" pitchFamily="18" charset="-127"/>
          </a:endParaRPr>
        </a:p>
      </dgm:t>
    </dgm:pt>
    <dgm:pt modelId="{9A714713-C1EA-4D18-B555-8A6545561CE3}" type="parTrans" cxnId="{ED490D07-2400-47A8-8466-C64DBDDF2AB5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5E5D1E65-D216-4087-819F-34CAF9F4031E}" type="sibTrans" cxnId="{ED490D07-2400-47A8-8466-C64DBDDF2AB5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8234B6E4-799E-4486-B5C5-533FAEE00662}">
      <dgm:prSet custT="1"/>
      <dgm:spPr/>
      <dgm:t>
        <a:bodyPr/>
        <a:lstStyle/>
        <a:p>
          <a:pPr rtl="0" latinLnBrk="1"/>
          <a:r>
            <a:rPr lang="ko-KR" altLang="en-US" sz="2900" dirty="0" smtClean="0">
              <a:latin typeface="HY강M" pitchFamily="18" charset="-127"/>
              <a:ea typeface="HY강M" pitchFamily="18" charset="-127"/>
            </a:rPr>
            <a:t>색상 변화 없음</a:t>
          </a:r>
          <a:endParaRPr lang="ko-KR" altLang="en-US" sz="2900" dirty="0">
            <a:latin typeface="HY강M" pitchFamily="18" charset="-127"/>
            <a:ea typeface="HY강M" pitchFamily="18" charset="-127"/>
          </a:endParaRPr>
        </a:p>
      </dgm:t>
    </dgm:pt>
    <dgm:pt modelId="{FA9D772F-5540-4B6F-8C35-C19A8E011CD6}" type="parTrans" cxnId="{7138A067-2BD9-4B96-AA81-228BC9DDD743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A2C5B32F-6FEB-4C23-918C-24CD915927EE}" type="sibTrans" cxnId="{7138A067-2BD9-4B96-AA81-228BC9DDD743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471A5AAF-76DA-488E-A239-6D93ED952669}" type="pres">
      <dgm:prSet presAssocID="{49EE26B5-69EF-4D6D-B8E0-E76090F6DDE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9BA0FEA-9A88-4C0F-9D20-E7BE81B98C98}" type="pres">
      <dgm:prSet presAssocID="{49EE26B5-69EF-4D6D-B8E0-E76090F6DDE5}" presName="diamond" presStyleLbl="bgShp" presStyleIdx="0" presStyleCnt="1" custScaleX="110488"/>
      <dgm:spPr/>
      <dgm:t>
        <a:bodyPr/>
        <a:lstStyle/>
        <a:p>
          <a:pPr latinLnBrk="1"/>
          <a:endParaRPr lang="ko-KR" altLang="en-US"/>
        </a:p>
      </dgm:t>
    </dgm:pt>
    <dgm:pt modelId="{33951F4A-2A4A-432E-906E-C852F3016B44}" type="pres">
      <dgm:prSet presAssocID="{49EE26B5-69EF-4D6D-B8E0-E76090F6DDE5}" presName="quad1" presStyleLbl="node1" presStyleIdx="0" presStyleCnt="4" custScaleX="110856" custScaleY="110227" custLinFactNeighborX="-4047" custLinFactNeighborY="-46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2C180A4-269E-4A65-B6A2-D5C418FF37D1}" type="pres">
      <dgm:prSet presAssocID="{49EE26B5-69EF-4D6D-B8E0-E76090F6DDE5}" presName="quad2" presStyleLbl="node1" presStyleIdx="1" presStyleCnt="4" custScaleX="110856" custScaleY="110227" custLinFactNeighborX="5629" custLinFactNeighborY="-46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06F9738-0C3C-4355-824A-F8ED04A8631A}" type="pres">
      <dgm:prSet presAssocID="{49EE26B5-69EF-4D6D-B8E0-E76090F6DDE5}" presName="quad3" presStyleLbl="node1" presStyleIdx="2" presStyleCnt="4" custScaleX="110856" custScaleY="110227" custLinFactNeighborX="-4047" custLinFactNeighborY="9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D755643-DF97-4C9F-BE26-C8FD9F09B9E1}" type="pres">
      <dgm:prSet presAssocID="{49EE26B5-69EF-4D6D-B8E0-E76090F6DDE5}" presName="quad4" presStyleLbl="node1" presStyleIdx="3" presStyleCnt="4" custScaleX="110856" custScaleY="110227" custLinFactNeighborX="5629" custLinFactNeighborY="9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9743DC1-7086-47BF-A755-E0451B6B2DB6}" type="presOf" srcId="{9D9F6475-628D-4980-AED5-FC1687202D5A}" destId="{F06F9738-0C3C-4355-824A-F8ED04A8631A}" srcOrd="0" destOrd="0" presId="urn:microsoft.com/office/officeart/2005/8/layout/matrix3"/>
    <dgm:cxn modelId="{038D0378-C166-46FA-A21E-B2F10667E913}" type="presOf" srcId="{753CB614-08E5-4957-8EF7-ED4FD00B7C6C}" destId="{52C180A4-269E-4A65-B6A2-D5C418FF37D1}" srcOrd="0" destOrd="0" presId="urn:microsoft.com/office/officeart/2005/8/layout/matrix3"/>
    <dgm:cxn modelId="{E895F0AC-86B6-4E45-B33F-6F99FDF34A12}" type="presOf" srcId="{8234B6E4-799E-4486-B5C5-533FAEE00662}" destId="{AD755643-DF97-4C9F-BE26-C8FD9F09B9E1}" srcOrd="0" destOrd="0" presId="urn:microsoft.com/office/officeart/2005/8/layout/matrix3"/>
    <dgm:cxn modelId="{9FCB4A41-6770-4E95-9F62-5997E8A76D48}" type="presOf" srcId="{49EE26B5-69EF-4D6D-B8E0-E76090F6DDE5}" destId="{471A5AAF-76DA-488E-A239-6D93ED952669}" srcOrd="0" destOrd="0" presId="urn:microsoft.com/office/officeart/2005/8/layout/matrix3"/>
    <dgm:cxn modelId="{ED490D07-2400-47A8-8466-C64DBDDF2AB5}" srcId="{49EE26B5-69EF-4D6D-B8E0-E76090F6DDE5}" destId="{9D9F6475-628D-4980-AED5-FC1687202D5A}" srcOrd="2" destOrd="0" parTransId="{9A714713-C1EA-4D18-B555-8A6545561CE3}" sibTransId="{5E5D1E65-D216-4087-819F-34CAF9F4031E}"/>
    <dgm:cxn modelId="{37A01BE8-0220-4DF9-8DCE-A7398F8936F9}" type="presOf" srcId="{89A27F8A-E5D0-42D6-B85D-FE45F5CC9A45}" destId="{33951F4A-2A4A-432E-906E-C852F3016B44}" srcOrd="0" destOrd="0" presId="urn:microsoft.com/office/officeart/2005/8/layout/matrix3"/>
    <dgm:cxn modelId="{7F1F0CE8-B08F-4AA1-969C-0353EF4D5030}" srcId="{49EE26B5-69EF-4D6D-B8E0-E76090F6DDE5}" destId="{753CB614-08E5-4957-8EF7-ED4FD00B7C6C}" srcOrd="1" destOrd="0" parTransId="{314E2328-A670-43D9-B59A-0CBA1E8AF388}" sibTransId="{B22B7A96-55C7-4804-92A6-F501F8CC05BD}"/>
    <dgm:cxn modelId="{ABE9DCD5-E060-45ED-AEC4-A53DB7909B20}" srcId="{49EE26B5-69EF-4D6D-B8E0-E76090F6DDE5}" destId="{89A27F8A-E5D0-42D6-B85D-FE45F5CC9A45}" srcOrd="0" destOrd="0" parTransId="{E0CD9D99-79F8-4C9D-A381-BD733878C00D}" sibTransId="{5E4DEC5C-1649-4C6C-8F8A-A786ABD46C01}"/>
    <dgm:cxn modelId="{7138A067-2BD9-4B96-AA81-228BC9DDD743}" srcId="{49EE26B5-69EF-4D6D-B8E0-E76090F6DDE5}" destId="{8234B6E4-799E-4486-B5C5-533FAEE00662}" srcOrd="3" destOrd="0" parTransId="{FA9D772F-5540-4B6F-8C35-C19A8E011CD6}" sibTransId="{A2C5B32F-6FEB-4C23-918C-24CD915927EE}"/>
    <dgm:cxn modelId="{4D96E3ED-F783-4E71-BCB4-568B54C43F5A}" type="presParOf" srcId="{471A5AAF-76DA-488E-A239-6D93ED952669}" destId="{19BA0FEA-9A88-4C0F-9D20-E7BE81B98C98}" srcOrd="0" destOrd="0" presId="urn:microsoft.com/office/officeart/2005/8/layout/matrix3"/>
    <dgm:cxn modelId="{D781EED4-1A9A-459C-A0BD-BA3DD53E4A57}" type="presParOf" srcId="{471A5AAF-76DA-488E-A239-6D93ED952669}" destId="{33951F4A-2A4A-432E-906E-C852F3016B44}" srcOrd="1" destOrd="0" presId="urn:microsoft.com/office/officeart/2005/8/layout/matrix3"/>
    <dgm:cxn modelId="{7F90610E-09A9-43EB-B40D-440C8C0509E4}" type="presParOf" srcId="{471A5AAF-76DA-488E-A239-6D93ED952669}" destId="{52C180A4-269E-4A65-B6A2-D5C418FF37D1}" srcOrd="2" destOrd="0" presId="urn:microsoft.com/office/officeart/2005/8/layout/matrix3"/>
    <dgm:cxn modelId="{D7999E8D-AD36-4028-8031-390402BAFFAB}" type="presParOf" srcId="{471A5AAF-76DA-488E-A239-6D93ED952669}" destId="{F06F9738-0C3C-4355-824A-F8ED04A8631A}" srcOrd="3" destOrd="0" presId="urn:microsoft.com/office/officeart/2005/8/layout/matrix3"/>
    <dgm:cxn modelId="{CC153E71-D3EF-446F-A389-A0E465135134}" type="presParOf" srcId="{471A5AAF-76DA-488E-A239-6D93ED952669}" destId="{AD755643-DF97-4C9F-BE26-C8FD9F09B9E1}" srcOrd="4" destOrd="0" presId="urn:microsoft.com/office/officeart/2005/8/layout/matrix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12C7011-C99C-47D1-8DC9-F00B7680526E}" type="doc">
      <dgm:prSet loTypeId="urn:microsoft.com/office/officeart/2005/8/layout/hierarchy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5C7DAE85-3929-4CCE-A642-626FB0438195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HY강M" pitchFamily="18" charset="-127"/>
              <a:ea typeface="HY강M" pitchFamily="18" charset="-127"/>
            </a:rPr>
            <a:t>목재의 연소를 어렵게 하는 방법</a:t>
          </a:r>
          <a:endParaRPr lang="ko-KR" altLang="en-US" dirty="0">
            <a:latin typeface="HY강M" pitchFamily="18" charset="-127"/>
            <a:ea typeface="HY강M" pitchFamily="18" charset="-127"/>
          </a:endParaRPr>
        </a:p>
      </dgm:t>
    </dgm:pt>
    <dgm:pt modelId="{DE9FA1D6-9AB1-45D7-BA6E-D8FEE69038C5}" type="parTrans" cxnId="{FA24DD54-B827-4B60-BE11-0844FD1829B7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1BF23D4E-D59E-4958-A5F2-DB98F3D620B4}" type="sibTrans" cxnId="{FA24DD54-B827-4B60-BE11-0844FD1829B7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474A2844-B9B0-4D69-823B-78F00E9DD293}">
      <dgm:prSet phldrT="[텍스트]" custT="1"/>
      <dgm:spPr>
        <a:solidFill>
          <a:schemeClr val="accent2"/>
        </a:solidFill>
      </dgm:spPr>
      <dgm:t>
        <a:bodyPr/>
        <a:lstStyle/>
        <a:p>
          <a:pPr latinLnBrk="1"/>
          <a:r>
            <a:rPr lang="ko-KR" altLang="en-US" sz="2500" dirty="0" smtClean="0">
              <a:latin typeface="HY강M" pitchFamily="18" charset="-127"/>
              <a:ea typeface="HY강M" pitchFamily="18" charset="-127"/>
            </a:rPr>
            <a:t>방화목재</a:t>
          </a:r>
          <a:r>
            <a:rPr lang="ko-KR" altLang="en-US" sz="2000" dirty="0" smtClean="0">
              <a:latin typeface="HY강M" pitchFamily="18" charset="-127"/>
              <a:ea typeface="HY강M" pitchFamily="18" charset="-127"/>
            </a:rPr>
            <a:t> </a:t>
          </a:r>
          <a:r>
            <a:rPr lang="en-US" altLang="ko-KR" sz="2000" spc="-100" baseline="0" dirty="0" smtClean="0">
              <a:latin typeface="HY강M" pitchFamily="18" charset="-127"/>
              <a:ea typeface="HY강M" pitchFamily="18" charset="-127"/>
            </a:rPr>
            <a:t>(</a:t>
          </a:r>
          <a:r>
            <a:rPr lang="ko-KR" altLang="en-US" sz="2000" spc="-100" baseline="0" dirty="0" smtClean="0">
              <a:latin typeface="HY강M" pitchFamily="18" charset="-127"/>
              <a:ea typeface="HY강M" pitchFamily="18" charset="-127"/>
            </a:rPr>
            <a:t>목재내부에 방화효과가 있는 </a:t>
          </a:r>
          <a:r>
            <a:rPr lang="ko-KR" altLang="en-US" sz="2000" spc="-100" baseline="0" dirty="0" err="1" smtClean="0">
              <a:latin typeface="HY강M" pitchFamily="18" charset="-127"/>
              <a:ea typeface="HY강M" pitchFamily="18" charset="-127"/>
            </a:rPr>
            <a:t>약액을</a:t>
          </a:r>
          <a:r>
            <a:rPr lang="ko-KR" altLang="en-US" sz="2000" spc="-100" baseline="0" dirty="0" smtClean="0">
              <a:latin typeface="HY강M" pitchFamily="18" charset="-127"/>
              <a:ea typeface="HY강M" pitchFamily="18" charset="-127"/>
            </a:rPr>
            <a:t> </a:t>
          </a:r>
          <a:r>
            <a:rPr lang="ko-KR" altLang="en-US" sz="2000" spc="-100" baseline="0" dirty="0" err="1" smtClean="0">
              <a:latin typeface="HY강M" pitchFamily="18" charset="-127"/>
              <a:ea typeface="HY강M" pitchFamily="18" charset="-127"/>
            </a:rPr>
            <a:t>압입</a:t>
          </a:r>
          <a:r>
            <a:rPr lang="en-US" altLang="ko-KR" sz="2000" spc="-100" baseline="0" dirty="0" smtClean="0">
              <a:latin typeface="HY강M" pitchFamily="18" charset="-127"/>
              <a:ea typeface="HY강M" pitchFamily="18" charset="-127"/>
            </a:rPr>
            <a:t>)</a:t>
          </a:r>
          <a:endParaRPr lang="ko-KR" altLang="en-US" sz="2000" spc="-100" baseline="0" dirty="0">
            <a:latin typeface="HY강M" pitchFamily="18" charset="-127"/>
            <a:ea typeface="HY강M" pitchFamily="18" charset="-127"/>
          </a:endParaRPr>
        </a:p>
      </dgm:t>
    </dgm:pt>
    <dgm:pt modelId="{F33B9439-6025-408B-AD15-DFF5298F113C}" type="parTrans" cxnId="{8D86EA32-0319-41C4-B461-D8E1C2FAE8B1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37B23DF0-325F-42D2-A15D-025E43DF807F}" type="sibTrans" cxnId="{8D86EA32-0319-41C4-B461-D8E1C2FAE8B1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C46BA37C-4273-4ED4-AE45-DB3EE7CB9121}">
      <dgm:prSet phldrT="[텍스트]" custT="1"/>
      <dgm:spPr/>
      <dgm:t>
        <a:bodyPr/>
        <a:lstStyle/>
        <a:p>
          <a:pPr algn="l" latinLnBrk="1"/>
          <a:r>
            <a:rPr lang="ko-KR" altLang="en-US" sz="2400" dirty="0" smtClean="0">
              <a:latin typeface="바탕"/>
              <a:ea typeface="바탕"/>
            </a:rPr>
            <a:t>▪ </a:t>
          </a:r>
          <a:r>
            <a:rPr lang="ko-KR" altLang="en-US" sz="2500" dirty="0" smtClean="0">
              <a:latin typeface="HY강M" pitchFamily="18" charset="-127"/>
              <a:ea typeface="HY강M" pitchFamily="18" charset="-127"/>
            </a:rPr>
            <a:t>가열 시에 불연성 가스</a:t>
          </a:r>
          <a:r>
            <a:rPr lang="en-US" altLang="ko-KR" sz="2000" dirty="0" smtClean="0">
              <a:latin typeface="HY강M" pitchFamily="18" charset="-127"/>
              <a:ea typeface="HY강M" pitchFamily="18" charset="-127"/>
            </a:rPr>
            <a:t>(N2, H2O, CO2, SO2, NH3)</a:t>
          </a:r>
          <a:r>
            <a:rPr lang="ko-KR" altLang="en-US" sz="2500" dirty="0" smtClean="0">
              <a:latin typeface="HY강M" pitchFamily="18" charset="-127"/>
              <a:ea typeface="HY강M" pitchFamily="18" charset="-127"/>
            </a:rPr>
            <a:t>를 발생시켜 가연성의 생성가스를 희석</a:t>
          </a:r>
          <a:endParaRPr lang="ko-KR" altLang="en-US" sz="2500" dirty="0">
            <a:latin typeface="HY강M" pitchFamily="18" charset="-127"/>
            <a:ea typeface="HY강M" pitchFamily="18" charset="-127"/>
          </a:endParaRPr>
        </a:p>
      </dgm:t>
    </dgm:pt>
    <dgm:pt modelId="{2DB51FDF-A905-4D90-A29E-3A60B332DE1A}" type="parTrans" cxnId="{207DB164-BDE2-46DE-8716-CC9A8AEF7762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11D789FF-EEEF-4C18-92AE-E7A3B4D13111}" type="sibTrans" cxnId="{207DB164-BDE2-46DE-8716-CC9A8AEF7762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6D94544B-EDAC-4607-9F84-CDE625920493}">
      <dgm:prSet phldrT="[텍스트]" custT="1"/>
      <dgm:spPr/>
      <dgm:t>
        <a:bodyPr/>
        <a:lstStyle/>
        <a:p>
          <a:pPr algn="l" latinLnBrk="1"/>
          <a:r>
            <a:rPr lang="ko-KR" altLang="en-US" sz="2400" dirty="0" smtClean="0">
              <a:latin typeface="바탕"/>
              <a:ea typeface="바탕"/>
            </a:rPr>
            <a:t>▪ </a:t>
          </a:r>
          <a:r>
            <a:rPr lang="en-US" altLang="ko-KR" sz="2400" smtClean="0">
              <a:latin typeface="HY강M" pitchFamily="18" charset="-127"/>
              <a:ea typeface="HY강M" pitchFamily="18" charset="-127"/>
            </a:rPr>
            <a:t>ZnCl</a:t>
          </a:r>
          <a:r>
            <a:rPr lang="en-US" altLang="ko-KR" sz="1500" smtClean="0">
              <a:latin typeface="HY강M" pitchFamily="18" charset="-127"/>
              <a:ea typeface="HY강M" pitchFamily="18" charset="-127"/>
            </a:rPr>
            <a:t>2</a:t>
          </a:r>
          <a:r>
            <a:rPr lang="en-US" altLang="ko-KR" sz="2400" smtClean="0">
              <a:latin typeface="HY강M" pitchFamily="18" charset="-127"/>
              <a:ea typeface="HY강M" pitchFamily="18" charset="-127"/>
            </a:rPr>
            <a:t> </a:t>
          </a:r>
          <a:r>
            <a:rPr lang="ko-KR" altLang="en-US" sz="2400" dirty="0" smtClean="0">
              <a:latin typeface="HY강M" pitchFamily="18" charset="-127"/>
              <a:ea typeface="HY강M" pitchFamily="18" charset="-127"/>
            </a:rPr>
            <a:t>나 </a:t>
          </a:r>
          <a:r>
            <a:rPr lang="en-US" altLang="ko-KR" sz="2400" dirty="0" smtClean="0">
              <a:latin typeface="HY강M" pitchFamily="18" charset="-127"/>
              <a:ea typeface="HY강M" pitchFamily="18" charset="-127"/>
            </a:rPr>
            <a:t>H</a:t>
          </a:r>
          <a:r>
            <a:rPr lang="en-US" altLang="ko-KR" sz="1500" dirty="0" smtClean="0">
              <a:latin typeface="HY강M" pitchFamily="18" charset="-127"/>
              <a:ea typeface="HY강M" pitchFamily="18" charset="-127"/>
            </a:rPr>
            <a:t>2</a:t>
          </a:r>
          <a:r>
            <a:rPr lang="en-US" altLang="ko-KR" sz="2400" dirty="0" smtClean="0">
              <a:latin typeface="HY강M" pitchFamily="18" charset="-127"/>
              <a:ea typeface="HY강M" pitchFamily="18" charset="-127"/>
            </a:rPr>
            <a:t>PO</a:t>
          </a:r>
          <a:r>
            <a:rPr lang="en-US" altLang="ko-KR" sz="1500" dirty="0" smtClean="0">
              <a:latin typeface="HY강M" pitchFamily="18" charset="-127"/>
              <a:ea typeface="HY강M" pitchFamily="18" charset="-127"/>
            </a:rPr>
            <a:t>4</a:t>
          </a:r>
          <a:r>
            <a:rPr lang="en-US" altLang="ko-KR" sz="2400" dirty="0" smtClean="0">
              <a:latin typeface="HY강M" pitchFamily="18" charset="-127"/>
              <a:ea typeface="HY강M" pitchFamily="18" charset="-127"/>
            </a:rPr>
            <a:t> </a:t>
          </a:r>
          <a:r>
            <a:rPr lang="ko-KR" altLang="en-US" sz="2400" dirty="0" smtClean="0">
              <a:latin typeface="HY강M" pitchFamily="18" charset="-127"/>
              <a:ea typeface="HY강M" pitchFamily="18" charset="-127"/>
            </a:rPr>
            <a:t>등에 의해서 목재 중에 셀룰로오스를 물과 탄소로 분해해서 발염을 덮어 씌움</a:t>
          </a:r>
          <a:endParaRPr lang="ko-KR" altLang="en-US" sz="2400" dirty="0">
            <a:latin typeface="HY강M" pitchFamily="18" charset="-127"/>
            <a:ea typeface="HY강M" pitchFamily="18" charset="-127"/>
          </a:endParaRPr>
        </a:p>
      </dgm:t>
    </dgm:pt>
    <dgm:pt modelId="{43290D1C-E4C0-43F7-A55F-DC69D0F160A7}" type="parTrans" cxnId="{EFA3227E-3EA0-40B9-88E6-2B3490F5D8D8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AB6B72E6-1FD0-4223-A9E4-135D908F1507}" type="sibTrans" cxnId="{EFA3227E-3EA0-40B9-88E6-2B3490F5D8D8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7D80BC4F-E5D1-406C-965B-91375DC67012}">
      <dgm:prSet phldrT="[텍스트]" custT="1"/>
      <dgm:spPr>
        <a:solidFill>
          <a:schemeClr val="accent3"/>
        </a:solidFill>
      </dgm:spPr>
      <dgm:t>
        <a:bodyPr/>
        <a:lstStyle/>
        <a:p>
          <a:pPr latinLnBrk="1"/>
          <a:r>
            <a:rPr lang="ko-KR" altLang="en-US" sz="2500" spc="-400" baseline="0" dirty="0" smtClean="0">
              <a:latin typeface="HY강M" pitchFamily="18" charset="-127"/>
              <a:ea typeface="HY강M" pitchFamily="18" charset="-127"/>
            </a:rPr>
            <a:t>방화도장목재</a:t>
          </a:r>
          <a:endParaRPr lang="ko-KR" altLang="en-US" sz="2500" spc="-400" baseline="0" dirty="0">
            <a:latin typeface="HY강M" pitchFamily="18" charset="-127"/>
            <a:ea typeface="HY강M" pitchFamily="18" charset="-127"/>
          </a:endParaRPr>
        </a:p>
      </dgm:t>
    </dgm:pt>
    <dgm:pt modelId="{B21F57E4-6AF6-4713-95A4-1A1FDC7136F7}" type="parTrans" cxnId="{25ED5F87-125B-4CEC-A07F-C22B22C7F23A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CAF0ADE9-6602-46D9-A7D8-DEE2F04CDBCF}" type="sibTrans" cxnId="{25ED5F87-125B-4CEC-A07F-C22B22C7F23A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0037558E-6B18-488D-8CB1-57BD6AEE860B}">
      <dgm:prSet phldrT="[텍스트]" custT="1"/>
      <dgm:spPr>
        <a:solidFill>
          <a:schemeClr val="accent6"/>
        </a:solidFill>
      </dgm:spPr>
      <dgm:t>
        <a:bodyPr/>
        <a:lstStyle/>
        <a:p>
          <a:pPr algn="l" latinLnBrk="1"/>
          <a:r>
            <a:rPr lang="ko-KR" altLang="en-US" sz="2700" dirty="0" smtClean="0">
              <a:latin typeface="바탕"/>
              <a:ea typeface="바탕"/>
            </a:rPr>
            <a:t>▪ </a:t>
          </a:r>
          <a:r>
            <a:rPr lang="ko-KR" altLang="en-US" sz="2700" dirty="0" smtClean="0">
              <a:latin typeface="HY강M" pitchFamily="18" charset="-127"/>
              <a:ea typeface="HY강M" pitchFamily="18" charset="-127"/>
            </a:rPr>
            <a:t>방화효과가 높은 </a:t>
          </a:r>
          <a:r>
            <a:rPr lang="ko-KR" altLang="en-US" sz="2700" dirty="0" err="1" smtClean="0">
              <a:latin typeface="HY강M" pitchFamily="18" charset="-127"/>
              <a:ea typeface="HY강M" pitchFamily="18" charset="-127"/>
            </a:rPr>
            <a:t>발포성</a:t>
          </a:r>
          <a:r>
            <a:rPr lang="ko-KR" altLang="en-US" sz="2700" dirty="0" smtClean="0">
              <a:latin typeface="HY강M" pitchFamily="18" charset="-127"/>
              <a:ea typeface="HY강M" pitchFamily="18" charset="-127"/>
            </a:rPr>
            <a:t> 방화도료의 </a:t>
          </a:r>
          <a:r>
            <a:rPr lang="ko-KR" altLang="en-US" sz="2700" spc="-400" baseline="0" dirty="0" smtClean="0">
              <a:latin typeface="HY강M" pitchFamily="18" charset="-127"/>
              <a:ea typeface="HY강M" pitchFamily="18" charset="-127"/>
            </a:rPr>
            <a:t>개발이 진행 중</a:t>
          </a:r>
          <a:endParaRPr lang="ko-KR" altLang="en-US" sz="2700" spc="-400" baseline="0" dirty="0">
            <a:latin typeface="HY강M" pitchFamily="18" charset="-127"/>
            <a:ea typeface="HY강M" pitchFamily="18" charset="-127"/>
          </a:endParaRPr>
        </a:p>
      </dgm:t>
    </dgm:pt>
    <dgm:pt modelId="{23D64122-CAD0-4744-9C57-26B76DA1B120}" type="parTrans" cxnId="{04BE07FE-4C84-4286-BCBF-74024CB02D79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551754C8-4960-42CC-AA27-08DFBBD0974B}" type="sibTrans" cxnId="{04BE07FE-4C84-4286-BCBF-74024CB02D79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5C6D61AC-8B67-4963-B86B-637638E74028}">
      <dgm:prSet/>
      <dgm:spPr/>
      <dgm:t>
        <a:bodyPr/>
        <a:lstStyle/>
        <a:p>
          <a:pPr algn="l" latinLnBrk="1"/>
          <a:r>
            <a:rPr lang="ko-KR" altLang="en-US" dirty="0" smtClean="0">
              <a:latin typeface="바탕"/>
              <a:ea typeface="바탕"/>
            </a:rPr>
            <a:t>▪ </a:t>
          </a:r>
          <a:r>
            <a:rPr lang="en-US" altLang="ko-KR" spc="-100" dirty="0" smtClean="0">
              <a:latin typeface="HY강M" pitchFamily="18" charset="-127"/>
              <a:ea typeface="HY강M" pitchFamily="18" charset="-127"/>
            </a:rPr>
            <a:t> </a:t>
          </a:r>
          <a:r>
            <a:rPr lang="ko-KR" altLang="en-US" spc="-100" dirty="0" err="1" smtClean="0">
              <a:latin typeface="HY강M" pitchFamily="18" charset="-127"/>
              <a:ea typeface="HY강M" pitchFamily="18" charset="-127"/>
            </a:rPr>
            <a:t>약액</a:t>
          </a:r>
          <a:r>
            <a:rPr lang="ko-KR" altLang="en-US" spc="-100" dirty="0" smtClean="0">
              <a:latin typeface="HY강M" pitchFamily="18" charset="-127"/>
              <a:ea typeface="HY강M" pitchFamily="18" charset="-127"/>
            </a:rPr>
            <a:t> 성분 중 할로겐을 함유한 가연가스 중에 </a:t>
          </a:r>
          <a:r>
            <a:rPr lang="en-US" altLang="ko-KR" spc="-100" dirty="0" smtClean="0">
              <a:latin typeface="HY강M" pitchFamily="18" charset="-127"/>
              <a:ea typeface="HY강M" pitchFamily="18" charset="-127"/>
            </a:rPr>
            <a:t>CHO</a:t>
          </a:r>
          <a:r>
            <a:rPr lang="ko-KR" altLang="en-US" spc="-100" dirty="0" smtClean="0">
              <a:latin typeface="HY강M" pitchFamily="18" charset="-127"/>
              <a:ea typeface="HY강M" pitchFamily="18" charset="-127"/>
            </a:rPr>
            <a:t>나 </a:t>
          </a:r>
          <a:r>
            <a:rPr lang="en-US" altLang="ko-KR" spc="-100" dirty="0" smtClean="0">
              <a:latin typeface="HY강M" pitchFamily="18" charset="-127"/>
              <a:ea typeface="HY강M" pitchFamily="18" charset="-127"/>
            </a:rPr>
            <a:t>OH </a:t>
          </a:r>
          <a:r>
            <a:rPr lang="ko-KR" altLang="en-US" spc="-100" dirty="0" smtClean="0">
              <a:latin typeface="HY강M" pitchFamily="18" charset="-127"/>
              <a:ea typeface="HY강M" pitchFamily="18" charset="-127"/>
            </a:rPr>
            <a:t>등의 </a:t>
          </a:r>
          <a:r>
            <a:rPr lang="ko-KR" altLang="en-US" spc="-100" dirty="0" err="1" smtClean="0">
              <a:latin typeface="HY강M" pitchFamily="18" charset="-127"/>
              <a:ea typeface="HY강M" pitchFamily="18" charset="-127"/>
            </a:rPr>
            <a:t>활성기에</a:t>
          </a:r>
          <a:r>
            <a:rPr lang="ko-KR" altLang="en-US" spc="-100" dirty="0" smtClean="0">
              <a:latin typeface="HY강M" pitchFamily="18" charset="-127"/>
              <a:ea typeface="HY강M" pitchFamily="18" charset="-127"/>
            </a:rPr>
            <a:t> 의해 </a:t>
          </a:r>
          <a:r>
            <a:rPr lang="ko-KR" altLang="en-US" spc="-100" baseline="0" dirty="0" smtClean="0">
              <a:latin typeface="HY강M" pitchFamily="18" charset="-127"/>
              <a:ea typeface="HY강M" pitchFamily="18" charset="-127"/>
            </a:rPr>
            <a:t>연쇄반응을 억제</a:t>
          </a:r>
          <a:endParaRPr lang="ko-KR" altLang="en-US" dirty="0">
            <a:latin typeface="HY강M" pitchFamily="18" charset="-127"/>
            <a:ea typeface="HY강M" pitchFamily="18" charset="-127"/>
          </a:endParaRPr>
        </a:p>
      </dgm:t>
    </dgm:pt>
    <dgm:pt modelId="{A9F4EFBA-18DE-4F61-AA67-19EFE2E5F82B}" type="parTrans" cxnId="{A5C3F4DB-E01D-4868-96D6-376E21CA3227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B1526046-02AC-4722-AC9C-730FDCC0117A}" type="sibTrans" cxnId="{A5C3F4DB-E01D-4868-96D6-376E21CA3227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ED93828E-D312-4C85-810A-5E532F64A964}" type="pres">
      <dgm:prSet presAssocID="{E12C7011-C99C-47D1-8DC9-F00B7680526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EF3319D-C1E3-4759-82BD-72C0D6DABDCB}" type="pres">
      <dgm:prSet presAssocID="{5C7DAE85-3929-4CCE-A642-626FB0438195}" presName="vertOne" presStyleCnt="0"/>
      <dgm:spPr/>
      <dgm:t>
        <a:bodyPr/>
        <a:lstStyle/>
        <a:p>
          <a:pPr latinLnBrk="1"/>
          <a:endParaRPr lang="ko-KR" altLang="en-US"/>
        </a:p>
      </dgm:t>
    </dgm:pt>
    <dgm:pt modelId="{3C9CDDF7-204E-4DF0-B0D4-B0DBB18F1B53}" type="pres">
      <dgm:prSet presAssocID="{5C7DAE85-3929-4CCE-A642-626FB0438195}" presName="txOne" presStyleLbl="node0" presStyleIdx="0" presStyleCnt="1" custScaleY="37097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237288E-1204-465A-BC67-271114A493C4}" type="pres">
      <dgm:prSet presAssocID="{5C7DAE85-3929-4CCE-A642-626FB0438195}" presName="parTransOne" presStyleCnt="0"/>
      <dgm:spPr/>
      <dgm:t>
        <a:bodyPr/>
        <a:lstStyle/>
        <a:p>
          <a:pPr latinLnBrk="1"/>
          <a:endParaRPr lang="ko-KR" altLang="en-US"/>
        </a:p>
      </dgm:t>
    </dgm:pt>
    <dgm:pt modelId="{4E5CD86C-B672-4EE6-BA04-BD470F03CF99}" type="pres">
      <dgm:prSet presAssocID="{5C7DAE85-3929-4CCE-A642-626FB0438195}" presName="horzOne" presStyleCnt="0"/>
      <dgm:spPr/>
      <dgm:t>
        <a:bodyPr/>
        <a:lstStyle/>
        <a:p>
          <a:pPr latinLnBrk="1"/>
          <a:endParaRPr lang="ko-KR" altLang="en-US"/>
        </a:p>
      </dgm:t>
    </dgm:pt>
    <dgm:pt modelId="{7B3B0043-E6F0-47EB-9D2E-08B8D55AD56D}" type="pres">
      <dgm:prSet presAssocID="{474A2844-B9B0-4D69-823B-78F00E9DD293}" presName="vertTwo" presStyleCnt="0"/>
      <dgm:spPr/>
      <dgm:t>
        <a:bodyPr/>
        <a:lstStyle/>
        <a:p>
          <a:pPr latinLnBrk="1"/>
          <a:endParaRPr lang="ko-KR" altLang="en-US"/>
        </a:p>
      </dgm:t>
    </dgm:pt>
    <dgm:pt modelId="{C39A1576-0B79-421E-938F-A547DD874460}" type="pres">
      <dgm:prSet presAssocID="{474A2844-B9B0-4D69-823B-78F00E9DD293}" presName="txTwo" presStyleLbl="node2" presStyleIdx="0" presStyleCnt="2" custScaleY="31211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C2F7D56-3470-486D-988F-5423487BFF72}" type="pres">
      <dgm:prSet presAssocID="{474A2844-B9B0-4D69-823B-78F00E9DD293}" presName="parTransTwo" presStyleCnt="0"/>
      <dgm:spPr/>
      <dgm:t>
        <a:bodyPr/>
        <a:lstStyle/>
        <a:p>
          <a:pPr latinLnBrk="1"/>
          <a:endParaRPr lang="ko-KR" altLang="en-US"/>
        </a:p>
      </dgm:t>
    </dgm:pt>
    <dgm:pt modelId="{4906445E-E79D-4457-9442-4027CDC63F33}" type="pres">
      <dgm:prSet presAssocID="{474A2844-B9B0-4D69-823B-78F00E9DD293}" presName="horzTwo" presStyleCnt="0"/>
      <dgm:spPr/>
      <dgm:t>
        <a:bodyPr/>
        <a:lstStyle/>
        <a:p>
          <a:pPr latinLnBrk="1"/>
          <a:endParaRPr lang="ko-KR" altLang="en-US"/>
        </a:p>
      </dgm:t>
    </dgm:pt>
    <dgm:pt modelId="{8CCD21F6-0C66-448A-9F8D-CDBAED51EB95}" type="pres">
      <dgm:prSet presAssocID="{C46BA37C-4273-4ED4-AE45-DB3EE7CB9121}" presName="vertThree" presStyleCnt="0"/>
      <dgm:spPr/>
      <dgm:t>
        <a:bodyPr/>
        <a:lstStyle/>
        <a:p>
          <a:pPr latinLnBrk="1"/>
          <a:endParaRPr lang="ko-KR" altLang="en-US"/>
        </a:p>
      </dgm:t>
    </dgm:pt>
    <dgm:pt modelId="{18CD4EC9-3E48-4A05-8FB1-72FC37096279}" type="pres">
      <dgm:prSet presAssocID="{C46BA37C-4273-4ED4-AE45-DB3EE7CB9121}" presName="txThree" presStyleLbl="node3" presStyleIdx="0" presStyleCnt="4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38B76F7-F0C8-4053-A995-7F8AF418E10D}" type="pres">
      <dgm:prSet presAssocID="{C46BA37C-4273-4ED4-AE45-DB3EE7CB9121}" presName="horzThree" presStyleCnt="0"/>
      <dgm:spPr/>
      <dgm:t>
        <a:bodyPr/>
        <a:lstStyle/>
        <a:p>
          <a:pPr latinLnBrk="1"/>
          <a:endParaRPr lang="ko-KR" altLang="en-US"/>
        </a:p>
      </dgm:t>
    </dgm:pt>
    <dgm:pt modelId="{F54A09E5-F1BB-425A-8490-DC95888A1B35}" type="pres">
      <dgm:prSet presAssocID="{11D789FF-EEEF-4C18-92AE-E7A3B4D13111}" presName="sibSpaceThree" presStyleCnt="0"/>
      <dgm:spPr/>
      <dgm:t>
        <a:bodyPr/>
        <a:lstStyle/>
        <a:p>
          <a:pPr latinLnBrk="1"/>
          <a:endParaRPr lang="ko-KR" altLang="en-US"/>
        </a:p>
      </dgm:t>
    </dgm:pt>
    <dgm:pt modelId="{AF5FE731-1442-4F9D-A6B8-43B9ADF2878D}" type="pres">
      <dgm:prSet presAssocID="{5C6D61AC-8B67-4963-B86B-637638E74028}" presName="vertThree" presStyleCnt="0"/>
      <dgm:spPr/>
      <dgm:t>
        <a:bodyPr/>
        <a:lstStyle/>
        <a:p>
          <a:pPr latinLnBrk="1"/>
          <a:endParaRPr lang="ko-KR" altLang="en-US"/>
        </a:p>
      </dgm:t>
    </dgm:pt>
    <dgm:pt modelId="{ECEB09EA-438A-4134-936A-0C1C49BF2042}" type="pres">
      <dgm:prSet presAssocID="{5C6D61AC-8B67-4963-B86B-637638E74028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FFE3CED-641A-433E-9BBE-3D0B7838CA30}" type="pres">
      <dgm:prSet presAssocID="{5C6D61AC-8B67-4963-B86B-637638E74028}" presName="horzThree" presStyleCnt="0"/>
      <dgm:spPr/>
      <dgm:t>
        <a:bodyPr/>
        <a:lstStyle/>
        <a:p>
          <a:pPr latinLnBrk="1"/>
          <a:endParaRPr lang="ko-KR" altLang="en-US"/>
        </a:p>
      </dgm:t>
    </dgm:pt>
    <dgm:pt modelId="{511FC5DF-F76B-4992-BB21-29F810070999}" type="pres">
      <dgm:prSet presAssocID="{B1526046-02AC-4722-AC9C-730FDCC0117A}" presName="sibSpaceThree" presStyleCnt="0"/>
      <dgm:spPr/>
      <dgm:t>
        <a:bodyPr/>
        <a:lstStyle/>
        <a:p>
          <a:pPr latinLnBrk="1"/>
          <a:endParaRPr lang="ko-KR" altLang="en-US"/>
        </a:p>
      </dgm:t>
    </dgm:pt>
    <dgm:pt modelId="{BD2E4B06-CB0F-40D4-AFC4-BAEEB5350E02}" type="pres">
      <dgm:prSet presAssocID="{6D94544B-EDAC-4607-9F84-CDE625920493}" presName="vertThree" presStyleCnt="0"/>
      <dgm:spPr/>
      <dgm:t>
        <a:bodyPr/>
        <a:lstStyle/>
        <a:p>
          <a:pPr latinLnBrk="1"/>
          <a:endParaRPr lang="ko-KR" altLang="en-US"/>
        </a:p>
      </dgm:t>
    </dgm:pt>
    <dgm:pt modelId="{8115B27C-02AD-4554-B4AE-727125A4CFD8}" type="pres">
      <dgm:prSet presAssocID="{6D94544B-EDAC-4607-9F84-CDE625920493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57C3CDE-0EEA-4E0F-B781-71B484054197}" type="pres">
      <dgm:prSet presAssocID="{6D94544B-EDAC-4607-9F84-CDE625920493}" presName="horzThree" presStyleCnt="0"/>
      <dgm:spPr/>
      <dgm:t>
        <a:bodyPr/>
        <a:lstStyle/>
        <a:p>
          <a:pPr latinLnBrk="1"/>
          <a:endParaRPr lang="ko-KR" altLang="en-US"/>
        </a:p>
      </dgm:t>
    </dgm:pt>
    <dgm:pt modelId="{E588A852-CF3D-408C-9222-7D78A8563CA0}" type="pres">
      <dgm:prSet presAssocID="{37B23DF0-325F-42D2-A15D-025E43DF807F}" presName="sibSpaceTwo" presStyleCnt="0"/>
      <dgm:spPr/>
      <dgm:t>
        <a:bodyPr/>
        <a:lstStyle/>
        <a:p>
          <a:pPr latinLnBrk="1"/>
          <a:endParaRPr lang="ko-KR" altLang="en-US"/>
        </a:p>
      </dgm:t>
    </dgm:pt>
    <dgm:pt modelId="{284FE198-2BC5-4A10-A7F8-4C0FFA969F70}" type="pres">
      <dgm:prSet presAssocID="{7D80BC4F-E5D1-406C-965B-91375DC67012}" presName="vertTwo" presStyleCnt="0"/>
      <dgm:spPr/>
      <dgm:t>
        <a:bodyPr/>
        <a:lstStyle/>
        <a:p>
          <a:pPr latinLnBrk="1"/>
          <a:endParaRPr lang="ko-KR" altLang="en-US"/>
        </a:p>
      </dgm:t>
    </dgm:pt>
    <dgm:pt modelId="{AD78740D-139F-4C4B-BD8B-841435AD2034}" type="pres">
      <dgm:prSet presAssocID="{7D80BC4F-E5D1-406C-965B-91375DC67012}" presName="txTwo" presStyleLbl="node2" presStyleIdx="1" presStyleCnt="2" custScaleY="31211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AAD98B0-A424-45DC-8591-53C2070966CE}" type="pres">
      <dgm:prSet presAssocID="{7D80BC4F-E5D1-406C-965B-91375DC67012}" presName="parTransTwo" presStyleCnt="0"/>
      <dgm:spPr/>
      <dgm:t>
        <a:bodyPr/>
        <a:lstStyle/>
        <a:p>
          <a:pPr latinLnBrk="1"/>
          <a:endParaRPr lang="ko-KR" altLang="en-US"/>
        </a:p>
      </dgm:t>
    </dgm:pt>
    <dgm:pt modelId="{93FC0288-54EE-47E6-AEB3-124206C26B2D}" type="pres">
      <dgm:prSet presAssocID="{7D80BC4F-E5D1-406C-965B-91375DC67012}" presName="horzTwo" presStyleCnt="0"/>
      <dgm:spPr/>
      <dgm:t>
        <a:bodyPr/>
        <a:lstStyle/>
        <a:p>
          <a:pPr latinLnBrk="1"/>
          <a:endParaRPr lang="ko-KR" altLang="en-US"/>
        </a:p>
      </dgm:t>
    </dgm:pt>
    <dgm:pt modelId="{1835AA4C-9861-4C04-94D1-8A600F453EFF}" type="pres">
      <dgm:prSet presAssocID="{0037558E-6B18-488D-8CB1-57BD6AEE860B}" presName="vertThree" presStyleCnt="0"/>
      <dgm:spPr/>
      <dgm:t>
        <a:bodyPr/>
        <a:lstStyle/>
        <a:p>
          <a:pPr latinLnBrk="1"/>
          <a:endParaRPr lang="ko-KR" altLang="en-US"/>
        </a:p>
      </dgm:t>
    </dgm:pt>
    <dgm:pt modelId="{E4E36A42-27C6-4F46-833E-0DD04D49CE17}" type="pres">
      <dgm:prSet presAssocID="{0037558E-6B18-488D-8CB1-57BD6AEE860B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15FBEE3-2BFC-4221-97B4-B1D2ECD064D3}" type="pres">
      <dgm:prSet presAssocID="{0037558E-6B18-488D-8CB1-57BD6AEE860B}" presName="horzThree" presStyleCnt="0"/>
      <dgm:spPr/>
      <dgm:t>
        <a:bodyPr/>
        <a:lstStyle/>
        <a:p>
          <a:pPr latinLnBrk="1"/>
          <a:endParaRPr lang="ko-KR" altLang="en-US"/>
        </a:p>
      </dgm:t>
    </dgm:pt>
  </dgm:ptLst>
  <dgm:cxnLst>
    <dgm:cxn modelId="{55773B0A-474B-4160-8AC5-E7D37DD22149}" type="presOf" srcId="{7D80BC4F-E5D1-406C-965B-91375DC67012}" destId="{AD78740D-139F-4C4B-BD8B-841435AD2034}" srcOrd="0" destOrd="0" presId="urn:microsoft.com/office/officeart/2005/8/layout/hierarchy4"/>
    <dgm:cxn modelId="{8D86EA32-0319-41C4-B461-D8E1C2FAE8B1}" srcId="{5C7DAE85-3929-4CCE-A642-626FB0438195}" destId="{474A2844-B9B0-4D69-823B-78F00E9DD293}" srcOrd="0" destOrd="0" parTransId="{F33B9439-6025-408B-AD15-DFF5298F113C}" sibTransId="{37B23DF0-325F-42D2-A15D-025E43DF807F}"/>
    <dgm:cxn modelId="{EFA3227E-3EA0-40B9-88E6-2B3490F5D8D8}" srcId="{474A2844-B9B0-4D69-823B-78F00E9DD293}" destId="{6D94544B-EDAC-4607-9F84-CDE625920493}" srcOrd="2" destOrd="0" parTransId="{43290D1C-E4C0-43F7-A55F-DC69D0F160A7}" sibTransId="{AB6B72E6-1FD0-4223-A9E4-135D908F1507}"/>
    <dgm:cxn modelId="{FA24DD54-B827-4B60-BE11-0844FD1829B7}" srcId="{E12C7011-C99C-47D1-8DC9-F00B7680526E}" destId="{5C7DAE85-3929-4CCE-A642-626FB0438195}" srcOrd="0" destOrd="0" parTransId="{DE9FA1D6-9AB1-45D7-BA6E-D8FEE69038C5}" sibTransId="{1BF23D4E-D59E-4958-A5F2-DB98F3D620B4}"/>
    <dgm:cxn modelId="{9915E4F2-FE6D-46DA-A2F9-D8DB549C0ABC}" type="presOf" srcId="{5C7DAE85-3929-4CCE-A642-626FB0438195}" destId="{3C9CDDF7-204E-4DF0-B0D4-B0DBB18F1B53}" srcOrd="0" destOrd="0" presId="urn:microsoft.com/office/officeart/2005/8/layout/hierarchy4"/>
    <dgm:cxn modelId="{BADC3C95-C7C1-45A1-9446-AC8471B2A62C}" type="presOf" srcId="{5C6D61AC-8B67-4963-B86B-637638E74028}" destId="{ECEB09EA-438A-4134-936A-0C1C49BF2042}" srcOrd="0" destOrd="0" presId="urn:microsoft.com/office/officeart/2005/8/layout/hierarchy4"/>
    <dgm:cxn modelId="{4E0DF8D1-CA41-4771-92E8-35345E6D0BDD}" type="presOf" srcId="{6D94544B-EDAC-4607-9F84-CDE625920493}" destId="{8115B27C-02AD-4554-B4AE-727125A4CFD8}" srcOrd="0" destOrd="0" presId="urn:microsoft.com/office/officeart/2005/8/layout/hierarchy4"/>
    <dgm:cxn modelId="{A5C3F4DB-E01D-4868-96D6-376E21CA3227}" srcId="{474A2844-B9B0-4D69-823B-78F00E9DD293}" destId="{5C6D61AC-8B67-4963-B86B-637638E74028}" srcOrd="1" destOrd="0" parTransId="{A9F4EFBA-18DE-4F61-AA67-19EFE2E5F82B}" sibTransId="{B1526046-02AC-4722-AC9C-730FDCC0117A}"/>
    <dgm:cxn modelId="{04BE07FE-4C84-4286-BCBF-74024CB02D79}" srcId="{7D80BC4F-E5D1-406C-965B-91375DC67012}" destId="{0037558E-6B18-488D-8CB1-57BD6AEE860B}" srcOrd="0" destOrd="0" parTransId="{23D64122-CAD0-4744-9C57-26B76DA1B120}" sibTransId="{551754C8-4960-42CC-AA27-08DFBBD0974B}"/>
    <dgm:cxn modelId="{58503A5F-D893-49BF-9D6B-578207790EA9}" type="presOf" srcId="{C46BA37C-4273-4ED4-AE45-DB3EE7CB9121}" destId="{18CD4EC9-3E48-4A05-8FB1-72FC37096279}" srcOrd="0" destOrd="0" presId="urn:microsoft.com/office/officeart/2005/8/layout/hierarchy4"/>
    <dgm:cxn modelId="{68B199B2-5EA0-42CB-8F7B-1CA76A3A5635}" type="presOf" srcId="{474A2844-B9B0-4D69-823B-78F00E9DD293}" destId="{C39A1576-0B79-421E-938F-A547DD874460}" srcOrd="0" destOrd="0" presId="urn:microsoft.com/office/officeart/2005/8/layout/hierarchy4"/>
    <dgm:cxn modelId="{25ED5F87-125B-4CEC-A07F-C22B22C7F23A}" srcId="{5C7DAE85-3929-4CCE-A642-626FB0438195}" destId="{7D80BC4F-E5D1-406C-965B-91375DC67012}" srcOrd="1" destOrd="0" parTransId="{B21F57E4-6AF6-4713-95A4-1A1FDC7136F7}" sibTransId="{CAF0ADE9-6602-46D9-A7D8-DEE2F04CDBCF}"/>
    <dgm:cxn modelId="{3016DC25-CCB4-4F61-8591-31F2637032A2}" type="presOf" srcId="{0037558E-6B18-488D-8CB1-57BD6AEE860B}" destId="{E4E36A42-27C6-4F46-833E-0DD04D49CE17}" srcOrd="0" destOrd="0" presId="urn:microsoft.com/office/officeart/2005/8/layout/hierarchy4"/>
    <dgm:cxn modelId="{F33DC588-69D9-4E27-BF9A-6666BEE536B4}" type="presOf" srcId="{E12C7011-C99C-47D1-8DC9-F00B7680526E}" destId="{ED93828E-D312-4C85-810A-5E532F64A964}" srcOrd="0" destOrd="0" presId="urn:microsoft.com/office/officeart/2005/8/layout/hierarchy4"/>
    <dgm:cxn modelId="{207DB164-BDE2-46DE-8716-CC9A8AEF7762}" srcId="{474A2844-B9B0-4D69-823B-78F00E9DD293}" destId="{C46BA37C-4273-4ED4-AE45-DB3EE7CB9121}" srcOrd="0" destOrd="0" parTransId="{2DB51FDF-A905-4D90-A29E-3A60B332DE1A}" sibTransId="{11D789FF-EEEF-4C18-92AE-E7A3B4D13111}"/>
    <dgm:cxn modelId="{DE200671-B841-4F9D-B074-C2A1AFDDC9C0}" type="presParOf" srcId="{ED93828E-D312-4C85-810A-5E532F64A964}" destId="{CEF3319D-C1E3-4759-82BD-72C0D6DABDCB}" srcOrd="0" destOrd="0" presId="urn:microsoft.com/office/officeart/2005/8/layout/hierarchy4"/>
    <dgm:cxn modelId="{FE523781-2D75-4BB3-A59D-13FA5C23F77F}" type="presParOf" srcId="{CEF3319D-C1E3-4759-82BD-72C0D6DABDCB}" destId="{3C9CDDF7-204E-4DF0-B0D4-B0DBB18F1B53}" srcOrd="0" destOrd="0" presId="urn:microsoft.com/office/officeart/2005/8/layout/hierarchy4"/>
    <dgm:cxn modelId="{4C194A59-0F5F-4F17-84C8-FAC106275145}" type="presParOf" srcId="{CEF3319D-C1E3-4759-82BD-72C0D6DABDCB}" destId="{A237288E-1204-465A-BC67-271114A493C4}" srcOrd="1" destOrd="0" presId="urn:microsoft.com/office/officeart/2005/8/layout/hierarchy4"/>
    <dgm:cxn modelId="{1E8D9035-0306-4E05-95EC-D8DB87ECDBA7}" type="presParOf" srcId="{CEF3319D-C1E3-4759-82BD-72C0D6DABDCB}" destId="{4E5CD86C-B672-4EE6-BA04-BD470F03CF99}" srcOrd="2" destOrd="0" presId="urn:microsoft.com/office/officeart/2005/8/layout/hierarchy4"/>
    <dgm:cxn modelId="{CE54A570-0DA2-4D15-B4A4-7839EDE1C8BE}" type="presParOf" srcId="{4E5CD86C-B672-4EE6-BA04-BD470F03CF99}" destId="{7B3B0043-E6F0-47EB-9D2E-08B8D55AD56D}" srcOrd="0" destOrd="0" presId="urn:microsoft.com/office/officeart/2005/8/layout/hierarchy4"/>
    <dgm:cxn modelId="{09D1692C-8E09-428C-AC0D-9C538141EB10}" type="presParOf" srcId="{7B3B0043-E6F0-47EB-9D2E-08B8D55AD56D}" destId="{C39A1576-0B79-421E-938F-A547DD874460}" srcOrd="0" destOrd="0" presId="urn:microsoft.com/office/officeart/2005/8/layout/hierarchy4"/>
    <dgm:cxn modelId="{DECD054F-6BD6-43D2-9CF9-C83114BBC589}" type="presParOf" srcId="{7B3B0043-E6F0-47EB-9D2E-08B8D55AD56D}" destId="{5C2F7D56-3470-486D-988F-5423487BFF72}" srcOrd="1" destOrd="0" presId="urn:microsoft.com/office/officeart/2005/8/layout/hierarchy4"/>
    <dgm:cxn modelId="{D6992E29-CF9A-4208-89FA-8798FF08444C}" type="presParOf" srcId="{7B3B0043-E6F0-47EB-9D2E-08B8D55AD56D}" destId="{4906445E-E79D-4457-9442-4027CDC63F33}" srcOrd="2" destOrd="0" presId="urn:microsoft.com/office/officeart/2005/8/layout/hierarchy4"/>
    <dgm:cxn modelId="{A5B67E44-7D8C-4590-B486-47DB4B213C7C}" type="presParOf" srcId="{4906445E-E79D-4457-9442-4027CDC63F33}" destId="{8CCD21F6-0C66-448A-9F8D-CDBAED51EB95}" srcOrd="0" destOrd="0" presId="urn:microsoft.com/office/officeart/2005/8/layout/hierarchy4"/>
    <dgm:cxn modelId="{2FB2EF3D-4807-40D8-9403-E5D0C0215F22}" type="presParOf" srcId="{8CCD21F6-0C66-448A-9F8D-CDBAED51EB95}" destId="{18CD4EC9-3E48-4A05-8FB1-72FC37096279}" srcOrd="0" destOrd="0" presId="urn:microsoft.com/office/officeart/2005/8/layout/hierarchy4"/>
    <dgm:cxn modelId="{3A4249B0-27FD-48FA-AC08-EFFCEAA5DE66}" type="presParOf" srcId="{8CCD21F6-0C66-448A-9F8D-CDBAED51EB95}" destId="{D38B76F7-F0C8-4053-A995-7F8AF418E10D}" srcOrd="1" destOrd="0" presId="urn:microsoft.com/office/officeart/2005/8/layout/hierarchy4"/>
    <dgm:cxn modelId="{27D32900-7054-4A38-AA0D-751F63965F53}" type="presParOf" srcId="{4906445E-E79D-4457-9442-4027CDC63F33}" destId="{F54A09E5-F1BB-425A-8490-DC95888A1B35}" srcOrd="1" destOrd="0" presId="urn:microsoft.com/office/officeart/2005/8/layout/hierarchy4"/>
    <dgm:cxn modelId="{0421A980-30AA-400D-AE79-7C2AA07D80B9}" type="presParOf" srcId="{4906445E-E79D-4457-9442-4027CDC63F33}" destId="{AF5FE731-1442-4F9D-A6B8-43B9ADF2878D}" srcOrd="2" destOrd="0" presId="urn:microsoft.com/office/officeart/2005/8/layout/hierarchy4"/>
    <dgm:cxn modelId="{A43AAEC5-8DD8-4112-A0EA-DEDE9D3489FC}" type="presParOf" srcId="{AF5FE731-1442-4F9D-A6B8-43B9ADF2878D}" destId="{ECEB09EA-438A-4134-936A-0C1C49BF2042}" srcOrd="0" destOrd="0" presId="urn:microsoft.com/office/officeart/2005/8/layout/hierarchy4"/>
    <dgm:cxn modelId="{CC7D75F6-A034-4B26-894B-6F4F2FFE483C}" type="presParOf" srcId="{AF5FE731-1442-4F9D-A6B8-43B9ADF2878D}" destId="{6FFE3CED-641A-433E-9BBE-3D0B7838CA30}" srcOrd="1" destOrd="0" presId="urn:microsoft.com/office/officeart/2005/8/layout/hierarchy4"/>
    <dgm:cxn modelId="{C0881B30-8A6D-4DFE-A056-74F562E20546}" type="presParOf" srcId="{4906445E-E79D-4457-9442-4027CDC63F33}" destId="{511FC5DF-F76B-4992-BB21-29F810070999}" srcOrd="3" destOrd="0" presId="urn:microsoft.com/office/officeart/2005/8/layout/hierarchy4"/>
    <dgm:cxn modelId="{0CA7B04D-7272-4627-B67C-36C94FDC01F0}" type="presParOf" srcId="{4906445E-E79D-4457-9442-4027CDC63F33}" destId="{BD2E4B06-CB0F-40D4-AFC4-BAEEB5350E02}" srcOrd="4" destOrd="0" presId="urn:microsoft.com/office/officeart/2005/8/layout/hierarchy4"/>
    <dgm:cxn modelId="{5B23DD70-DB2B-40DF-A7C0-E3376EA55862}" type="presParOf" srcId="{BD2E4B06-CB0F-40D4-AFC4-BAEEB5350E02}" destId="{8115B27C-02AD-4554-B4AE-727125A4CFD8}" srcOrd="0" destOrd="0" presId="urn:microsoft.com/office/officeart/2005/8/layout/hierarchy4"/>
    <dgm:cxn modelId="{AE043AC9-19EC-4742-9291-A1988FDCD5A4}" type="presParOf" srcId="{BD2E4B06-CB0F-40D4-AFC4-BAEEB5350E02}" destId="{F57C3CDE-0EEA-4E0F-B781-71B484054197}" srcOrd="1" destOrd="0" presId="urn:microsoft.com/office/officeart/2005/8/layout/hierarchy4"/>
    <dgm:cxn modelId="{F5DF6A09-4091-4241-A046-4D4FF9BC4E89}" type="presParOf" srcId="{4E5CD86C-B672-4EE6-BA04-BD470F03CF99}" destId="{E588A852-CF3D-408C-9222-7D78A8563CA0}" srcOrd="1" destOrd="0" presId="urn:microsoft.com/office/officeart/2005/8/layout/hierarchy4"/>
    <dgm:cxn modelId="{9FAB8A9B-7C56-421E-B6D8-590226AD473C}" type="presParOf" srcId="{4E5CD86C-B672-4EE6-BA04-BD470F03CF99}" destId="{284FE198-2BC5-4A10-A7F8-4C0FFA969F70}" srcOrd="2" destOrd="0" presId="urn:microsoft.com/office/officeart/2005/8/layout/hierarchy4"/>
    <dgm:cxn modelId="{E777DDEF-3800-4D8C-B7FF-7FF07114B7E2}" type="presParOf" srcId="{284FE198-2BC5-4A10-A7F8-4C0FFA969F70}" destId="{AD78740D-139F-4C4B-BD8B-841435AD2034}" srcOrd="0" destOrd="0" presId="urn:microsoft.com/office/officeart/2005/8/layout/hierarchy4"/>
    <dgm:cxn modelId="{CD85813C-FB0C-403E-8144-2B4765C4B62B}" type="presParOf" srcId="{284FE198-2BC5-4A10-A7F8-4C0FFA969F70}" destId="{5AAD98B0-A424-45DC-8591-53C2070966CE}" srcOrd="1" destOrd="0" presId="urn:microsoft.com/office/officeart/2005/8/layout/hierarchy4"/>
    <dgm:cxn modelId="{24A72315-5F97-4946-99CD-CD92A6662860}" type="presParOf" srcId="{284FE198-2BC5-4A10-A7F8-4C0FFA969F70}" destId="{93FC0288-54EE-47E6-AEB3-124206C26B2D}" srcOrd="2" destOrd="0" presId="urn:microsoft.com/office/officeart/2005/8/layout/hierarchy4"/>
    <dgm:cxn modelId="{6768AB6D-AEF9-4405-BBB5-EDD47DED366C}" type="presParOf" srcId="{93FC0288-54EE-47E6-AEB3-124206C26B2D}" destId="{1835AA4C-9861-4C04-94D1-8A600F453EFF}" srcOrd="0" destOrd="0" presId="urn:microsoft.com/office/officeart/2005/8/layout/hierarchy4"/>
    <dgm:cxn modelId="{CCEDC58A-3E48-429B-B360-52CC9A91094F}" type="presParOf" srcId="{1835AA4C-9861-4C04-94D1-8A600F453EFF}" destId="{E4E36A42-27C6-4F46-833E-0DD04D49CE17}" srcOrd="0" destOrd="0" presId="urn:microsoft.com/office/officeart/2005/8/layout/hierarchy4"/>
    <dgm:cxn modelId="{1755052B-3363-4C9A-B2F7-AD59C81907BC}" type="presParOf" srcId="{1835AA4C-9861-4C04-94D1-8A600F453EFF}" destId="{515FBEE3-2BFC-4221-97B4-B1D2ECD064D3}" srcOrd="1" destOrd="0" presId="urn:microsoft.com/office/officeart/2005/8/layout/hierarchy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EDB32D0-3102-45AE-97F2-B44457B37B22}" type="doc">
      <dgm:prSet loTypeId="urn:microsoft.com/office/officeart/2005/8/layout/arrow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CC4BC027-9884-403E-99DE-C32B3814F282}">
      <dgm:prSet/>
      <dgm:spPr/>
      <dgm:t>
        <a:bodyPr/>
        <a:lstStyle/>
        <a:p>
          <a:pPr rtl="0" latinLnBrk="1"/>
          <a:r>
            <a:rPr lang="ko-KR" altLang="en-US" dirty="0" smtClean="0">
              <a:latin typeface="HY강M" pitchFamily="18" charset="-127"/>
              <a:ea typeface="HY강M" pitchFamily="18" charset="-127"/>
            </a:rPr>
            <a:t>▪ </a:t>
          </a:r>
          <a:r>
            <a:rPr lang="ko-KR" dirty="0" smtClean="0">
              <a:latin typeface="HY강M" pitchFamily="18" charset="-127"/>
              <a:ea typeface="HY강M" pitchFamily="18" charset="-127"/>
            </a:rPr>
            <a:t>스티로폼은 미국 </a:t>
          </a:r>
          <a:r>
            <a:rPr lang="ko-KR" dirty="0" err="1" smtClean="0">
              <a:latin typeface="HY강M" pitchFamily="18" charset="-127"/>
              <a:ea typeface="HY강M" pitchFamily="18" charset="-127"/>
            </a:rPr>
            <a:t>다우케미컬사의</a:t>
          </a:r>
          <a:r>
            <a:rPr lang="ko-KR" dirty="0" smtClean="0">
              <a:latin typeface="HY강M" pitchFamily="18" charset="-127"/>
              <a:ea typeface="HY강M" pitchFamily="18" charset="-127"/>
            </a:rPr>
            <a:t> </a:t>
          </a:r>
          <a:r>
            <a:rPr lang="ko-KR" altLang="en-US" dirty="0" smtClean="0">
              <a:latin typeface="HY강M" pitchFamily="18" charset="-127"/>
              <a:ea typeface="HY강M" pitchFamily="18" charset="-127"/>
            </a:rPr>
            <a:t>단열재</a:t>
          </a:r>
          <a:r>
            <a:rPr lang="ko-KR" dirty="0" smtClean="0">
              <a:latin typeface="HY강M" pitchFamily="18" charset="-127"/>
              <a:ea typeface="HY강M" pitchFamily="18" charset="-127"/>
            </a:rPr>
            <a:t> 상표명</a:t>
          </a:r>
          <a:endParaRPr lang="ko-KR" dirty="0">
            <a:latin typeface="HY강M" pitchFamily="18" charset="-127"/>
            <a:ea typeface="HY강M" pitchFamily="18" charset="-127"/>
          </a:endParaRPr>
        </a:p>
      </dgm:t>
    </dgm:pt>
    <dgm:pt modelId="{F59DF4C5-9BD0-41FB-BD60-EDF8BBDF7787}" type="parTrans" cxnId="{C32B88D5-8632-4133-A915-6C64178258C7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D2E161C4-4889-4960-B014-A4E862C61EB6}" type="sibTrans" cxnId="{C32B88D5-8632-4133-A915-6C64178258C7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F5EEAD64-F4DD-46C7-AA3E-C9920A590FFD}">
      <dgm:prSet/>
      <dgm:spPr/>
      <dgm:t>
        <a:bodyPr/>
        <a:lstStyle/>
        <a:p>
          <a:pPr rtl="0" latinLnBrk="1"/>
          <a:r>
            <a:rPr lang="ko-KR" altLang="en-US" dirty="0" smtClean="0">
              <a:latin typeface="HY강M" pitchFamily="18" charset="-127"/>
              <a:ea typeface="HY강M" pitchFamily="18" charset="-127"/>
            </a:rPr>
            <a:t>▪ </a:t>
          </a:r>
          <a:r>
            <a:rPr lang="ko-KR" dirty="0" smtClean="0">
              <a:latin typeface="HY강M" pitchFamily="18" charset="-127"/>
              <a:ea typeface="HY강M" pitchFamily="18" charset="-127"/>
            </a:rPr>
            <a:t>영문 머리글자를 따서 </a:t>
          </a:r>
          <a:r>
            <a:rPr lang="en-US" dirty="0" smtClean="0">
              <a:latin typeface="HY강M" pitchFamily="18" charset="-127"/>
              <a:ea typeface="HY강M" pitchFamily="18" charset="-127"/>
            </a:rPr>
            <a:t>EPS</a:t>
          </a:r>
          <a:r>
            <a:rPr lang="ko-KR" dirty="0" smtClean="0">
              <a:latin typeface="HY강M" pitchFamily="18" charset="-127"/>
              <a:ea typeface="HY강M" pitchFamily="18" charset="-127"/>
            </a:rPr>
            <a:t>로 약칭</a:t>
          </a:r>
          <a:r>
            <a:rPr lang="en-US" dirty="0" smtClean="0">
              <a:latin typeface="HY강M" pitchFamily="18" charset="-127"/>
              <a:ea typeface="HY강M" pitchFamily="18" charset="-127"/>
            </a:rPr>
            <a:t> </a:t>
          </a:r>
          <a:endParaRPr lang="en-US" dirty="0">
            <a:latin typeface="HY강M" pitchFamily="18" charset="-127"/>
            <a:ea typeface="HY강M" pitchFamily="18" charset="-127"/>
          </a:endParaRPr>
        </a:p>
      </dgm:t>
    </dgm:pt>
    <dgm:pt modelId="{D2294131-913B-4531-8833-C69B38235F9B}" type="parTrans" cxnId="{A1E807D4-F58E-4DBB-9FBE-352F94BCDBF2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1318B115-1FD2-4560-8711-2A276AA258F5}" type="sibTrans" cxnId="{A1E807D4-F58E-4DBB-9FBE-352F94BCDBF2}">
      <dgm:prSet/>
      <dgm:spPr/>
      <dgm:t>
        <a:bodyPr/>
        <a:lstStyle/>
        <a:p>
          <a:pPr latinLnBrk="1"/>
          <a:endParaRPr lang="ko-KR" altLang="en-US">
            <a:latin typeface="HY강M" pitchFamily="18" charset="-127"/>
            <a:ea typeface="HY강M" pitchFamily="18" charset="-127"/>
          </a:endParaRPr>
        </a:p>
      </dgm:t>
    </dgm:pt>
    <dgm:pt modelId="{95D26404-5201-43E0-9D71-6EB66112074B}" type="pres">
      <dgm:prSet presAssocID="{9EDB32D0-3102-45AE-97F2-B44457B37B2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B5523AE-5C77-4A23-93E8-0E9C4A702834}" type="pres">
      <dgm:prSet presAssocID="{CC4BC027-9884-403E-99DE-C32B3814F282}" presName="arrow" presStyleLbl="node1" presStyleIdx="0" presStyleCnt="2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pPr latinLnBrk="1"/>
          <a:endParaRPr lang="ko-KR" altLang="en-US"/>
        </a:p>
      </dgm:t>
    </dgm:pt>
    <dgm:pt modelId="{20513665-545A-4516-A251-35C3B2067ECA}" type="pres">
      <dgm:prSet presAssocID="{F5EEAD64-F4DD-46C7-AA3E-C9920A590FFD}" presName="arrow" presStyleLbl="node1" presStyleIdx="1" presStyleCnt="2" custRadScaleRad="101470" custRadScaleInc="-69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pPr latinLnBrk="1"/>
          <a:endParaRPr lang="ko-KR" altLang="en-US"/>
        </a:p>
      </dgm:t>
    </dgm:pt>
  </dgm:ptLst>
  <dgm:cxnLst>
    <dgm:cxn modelId="{455222F3-4141-47E1-BBC6-94FC443A8A5B}" type="presOf" srcId="{CC4BC027-9884-403E-99DE-C32B3814F282}" destId="{8B5523AE-5C77-4A23-93E8-0E9C4A702834}" srcOrd="0" destOrd="0" presId="urn:microsoft.com/office/officeart/2005/8/layout/arrow5"/>
    <dgm:cxn modelId="{9AE23E90-8011-4CE4-A315-7311D5989EFF}" type="presOf" srcId="{F5EEAD64-F4DD-46C7-AA3E-C9920A590FFD}" destId="{20513665-545A-4516-A251-35C3B2067ECA}" srcOrd="0" destOrd="0" presId="urn:microsoft.com/office/officeart/2005/8/layout/arrow5"/>
    <dgm:cxn modelId="{3AD1BBC1-5344-4482-A25C-A73586AD6256}" type="presOf" srcId="{9EDB32D0-3102-45AE-97F2-B44457B37B22}" destId="{95D26404-5201-43E0-9D71-6EB66112074B}" srcOrd="0" destOrd="0" presId="urn:microsoft.com/office/officeart/2005/8/layout/arrow5"/>
    <dgm:cxn modelId="{C32B88D5-8632-4133-A915-6C64178258C7}" srcId="{9EDB32D0-3102-45AE-97F2-B44457B37B22}" destId="{CC4BC027-9884-403E-99DE-C32B3814F282}" srcOrd="0" destOrd="0" parTransId="{F59DF4C5-9BD0-41FB-BD60-EDF8BBDF7787}" sibTransId="{D2E161C4-4889-4960-B014-A4E862C61EB6}"/>
    <dgm:cxn modelId="{A1E807D4-F58E-4DBB-9FBE-352F94BCDBF2}" srcId="{9EDB32D0-3102-45AE-97F2-B44457B37B22}" destId="{F5EEAD64-F4DD-46C7-AA3E-C9920A590FFD}" srcOrd="1" destOrd="0" parTransId="{D2294131-913B-4531-8833-C69B38235F9B}" sibTransId="{1318B115-1FD2-4560-8711-2A276AA258F5}"/>
    <dgm:cxn modelId="{483E3881-51C9-4225-9ED0-5C3E3009536F}" type="presParOf" srcId="{95D26404-5201-43E0-9D71-6EB66112074B}" destId="{8B5523AE-5C77-4A23-93E8-0E9C4A702834}" srcOrd="0" destOrd="0" presId="urn:microsoft.com/office/officeart/2005/8/layout/arrow5"/>
    <dgm:cxn modelId="{E2AF0B24-01D5-4A91-9F49-DA4E3666B82E}" type="presParOf" srcId="{95D26404-5201-43E0-9D71-6EB66112074B}" destId="{20513665-545A-4516-A251-35C3B2067ECA}" srcOrd="1" destOrd="0" presId="urn:microsoft.com/office/officeart/2005/8/layout/arrow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9669CC-1031-4062-9208-E05D9B7FF8CF}">
      <dsp:nvSpPr>
        <dsp:cNvPr id="0" name=""/>
        <dsp:cNvSpPr/>
      </dsp:nvSpPr>
      <dsp:spPr>
        <a:xfrm>
          <a:off x="2987789" y="3717020"/>
          <a:ext cx="2886075" cy="28860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22669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5100" kern="1200" dirty="0" err="1" smtClean="0"/>
            <a:t>난연성</a:t>
          </a:r>
          <a:endParaRPr lang="en-US" sz="5100" kern="1200" dirty="0"/>
        </a:p>
      </dsp:txBody>
      <dsp:txXfrm>
        <a:off x="2987789" y="3717020"/>
        <a:ext cx="2886075" cy="2886075"/>
      </dsp:txXfrm>
    </dsp:sp>
    <dsp:sp modelId="{E34B0416-7462-4B3B-8E4A-3BC3CB787519}">
      <dsp:nvSpPr>
        <dsp:cNvPr id="0" name=""/>
        <dsp:cNvSpPr/>
      </dsp:nvSpPr>
      <dsp:spPr>
        <a:xfrm rot="12936955">
          <a:off x="1166238" y="3195622"/>
          <a:ext cx="2192831" cy="8225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A5C4FF-AFF2-4C39-B5CF-0C8F398F00F9}">
      <dsp:nvSpPr>
        <dsp:cNvPr id="0" name=""/>
        <dsp:cNvSpPr/>
      </dsp:nvSpPr>
      <dsp:spPr>
        <a:xfrm>
          <a:off x="449" y="1871683"/>
          <a:ext cx="2741771" cy="21934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000" kern="1200" dirty="0" smtClean="0"/>
            <a:t>문자 그대로 불에 잘 안타는 것</a:t>
          </a:r>
          <a:r>
            <a:rPr lang="en-US" sz="2000" kern="1200" dirty="0" smtClean="0"/>
            <a:t> </a:t>
          </a:r>
          <a:endParaRPr lang="ko-KR" altLang="en-US" sz="2000" kern="1200" dirty="0"/>
        </a:p>
      </dsp:txBody>
      <dsp:txXfrm>
        <a:off x="449" y="1871683"/>
        <a:ext cx="2741771" cy="2193417"/>
      </dsp:txXfrm>
    </dsp:sp>
    <dsp:sp modelId="{557E9E67-05D6-40CC-A83B-9B84AB8E03F6}">
      <dsp:nvSpPr>
        <dsp:cNvPr id="0" name=""/>
        <dsp:cNvSpPr/>
      </dsp:nvSpPr>
      <dsp:spPr>
        <a:xfrm rot="16325350">
          <a:off x="3387824" y="2032530"/>
          <a:ext cx="2284178" cy="8225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269DC2-94B9-4DE2-8311-4FF57814FF4A}">
      <dsp:nvSpPr>
        <dsp:cNvPr id="0" name=""/>
        <dsp:cNvSpPr/>
      </dsp:nvSpPr>
      <dsp:spPr>
        <a:xfrm>
          <a:off x="3200661" y="205757"/>
          <a:ext cx="2741771" cy="21934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000" kern="1200" dirty="0" smtClean="0"/>
            <a:t>가연성과 불연성의 중간으로 연소하기 어려운 성질</a:t>
          </a:r>
          <a:r>
            <a:rPr lang="en-US" sz="2000" kern="1200" dirty="0" smtClean="0"/>
            <a:t> </a:t>
          </a:r>
          <a:endParaRPr lang="ko-KR" altLang="en-US" sz="2000" kern="1200" dirty="0"/>
        </a:p>
      </dsp:txBody>
      <dsp:txXfrm>
        <a:off x="3200661" y="205757"/>
        <a:ext cx="2741771" cy="2193417"/>
      </dsp:txXfrm>
    </dsp:sp>
    <dsp:sp modelId="{DAE09447-DF76-4274-887C-F23B87C5CF06}">
      <dsp:nvSpPr>
        <dsp:cNvPr id="0" name=""/>
        <dsp:cNvSpPr/>
      </dsp:nvSpPr>
      <dsp:spPr>
        <a:xfrm rot="19604097">
          <a:off x="5557169" y="3218692"/>
          <a:ext cx="2412220" cy="8225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5CA75D-8276-469D-BC28-38B128860E15}">
      <dsp:nvSpPr>
        <dsp:cNvPr id="0" name=""/>
        <dsp:cNvSpPr/>
      </dsp:nvSpPr>
      <dsp:spPr>
        <a:xfrm>
          <a:off x="6399969" y="1871683"/>
          <a:ext cx="2743580" cy="21934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000" kern="1200" dirty="0" smtClean="0"/>
            <a:t>화재의 확대를 늦추거나 또는 멈추게 하는 처리를 한 물체의 표면 또는 구조로 되어 있음</a:t>
          </a:r>
          <a:endParaRPr lang="ko-KR" altLang="en-US" sz="2000" kern="1200" dirty="0"/>
        </a:p>
      </dsp:txBody>
      <dsp:txXfrm>
        <a:off x="6399969" y="1871683"/>
        <a:ext cx="2743580" cy="219341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55A745-D494-4BAE-ACA1-D8482F370DCB}">
      <dsp:nvSpPr>
        <dsp:cNvPr id="0" name=""/>
        <dsp:cNvSpPr/>
      </dsp:nvSpPr>
      <dsp:spPr>
        <a:xfrm>
          <a:off x="226368" y="1577899"/>
          <a:ext cx="2740329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300" kern="1200" dirty="0" smtClean="0"/>
            <a:t>건축법 및 건축법 시행령에 따라 분류 </a:t>
          </a:r>
          <a:endParaRPr lang="en-US" sz="2300" kern="1200" dirty="0"/>
        </a:p>
      </dsp:txBody>
      <dsp:txXfrm>
        <a:off x="226368" y="1577899"/>
        <a:ext cx="2740329" cy="1370164"/>
      </dsp:txXfrm>
    </dsp:sp>
    <dsp:sp modelId="{C77861A3-A061-46CD-BEC1-ABB795C7B181}">
      <dsp:nvSpPr>
        <dsp:cNvPr id="0" name=""/>
        <dsp:cNvSpPr/>
      </dsp:nvSpPr>
      <dsp:spPr>
        <a:xfrm rot="18289469">
          <a:off x="2555037" y="1447890"/>
          <a:ext cx="191945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919453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500" kern="1200"/>
        </a:p>
      </dsp:txBody>
      <dsp:txXfrm rot="18289469">
        <a:off x="3466777" y="1427150"/>
        <a:ext cx="95972" cy="95972"/>
      </dsp:txXfrm>
    </dsp:sp>
    <dsp:sp modelId="{8BCD17E6-6837-4B09-BD50-B8E0C652001E}">
      <dsp:nvSpPr>
        <dsp:cNvPr id="0" name=""/>
        <dsp:cNvSpPr/>
      </dsp:nvSpPr>
      <dsp:spPr>
        <a:xfrm>
          <a:off x="4062829" y="2209"/>
          <a:ext cx="3940401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300" kern="1200" dirty="0" smtClean="0"/>
            <a:t>불연</a:t>
          </a:r>
          <a:r>
            <a:rPr lang="ko-KR" altLang="en-US" sz="2300" kern="1200" dirty="0" smtClean="0"/>
            <a:t>성 </a:t>
          </a:r>
          <a:r>
            <a:rPr lang="ko-KR" sz="2300" kern="1200" dirty="0" smtClean="0"/>
            <a:t>재료 </a:t>
          </a:r>
          <a:r>
            <a:rPr lang="en-US" sz="2300" kern="1200" dirty="0" smtClean="0"/>
            <a:t>(</a:t>
          </a:r>
          <a:r>
            <a:rPr lang="ko-KR" sz="2300" kern="1200" dirty="0" err="1" smtClean="0"/>
            <a:t>난연</a:t>
          </a:r>
          <a:r>
            <a:rPr lang="en-US" sz="2300" kern="1200" dirty="0" smtClean="0"/>
            <a:t>1</a:t>
          </a:r>
          <a:r>
            <a:rPr lang="ko-KR" sz="2300" kern="1200" dirty="0" smtClean="0"/>
            <a:t>급</a:t>
          </a:r>
          <a:r>
            <a:rPr lang="en-US" sz="2300" kern="1200" dirty="0" smtClean="0"/>
            <a:t>)</a:t>
          </a:r>
          <a:endParaRPr lang="ko-KR" altLang="en-US" sz="2300" kern="1200" dirty="0"/>
        </a:p>
      </dsp:txBody>
      <dsp:txXfrm>
        <a:off x="4062829" y="2209"/>
        <a:ext cx="3940401" cy="1370164"/>
      </dsp:txXfrm>
    </dsp:sp>
    <dsp:sp modelId="{EF1F9160-93FF-4F19-A166-A1913BA10C3B}">
      <dsp:nvSpPr>
        <dsp:cNvPr id="0" name=""/>
        <dsp:cNvSpPr/>
      </dsp:nvSpPr>
      <dsp:spPr>
        <a:xfrm>
          <a:off x="2966697" y="2235735"/>
          <a:ext cx="1096131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096131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500" kern="1200"/>
        </a:p>
      </dsp:txBody>
      <dsp:txXfrm>
        <a:off x="3487360" y="2235578"/>
        <a:ext cx="54806" cy="54806"/>
      </dsp:txXfrm>
    </dsp:sp>
    <dsp:sp modelId="{B1D1366C-1AFE-47FF-A468-6C4D3737E30E}">
      <dsp:nvSpPr>
        <dsp:cNvPr id="0" name=""/>
        <dsp:cNvSpPr/>
      </dsp:nvSpPr>
      <dsp:spPr>
        <a:xfrm>
          <a:off x="4062829" y="1577899"/>
          <a:ext cx="3940401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300" kern="1200" dirty="0" err="1" smtClean="0"/>
            <a:t>준불연</a:t>
          </a:r>
          <a:r>
            <a:rPr lang="ko-KR" altLang="en-US" sz="2300" kern="1200" dirty="0" err="1" smtClean="0"/>
            <a:t>성</a:t>
          </a:r>
          <a:r>
            <a:rPr lang="ko-KR" altLang="en-US" sz="2300" kern="1200" dirty="0" smtClean="0"/>
            <a:t> </a:t>
          </a:r>
          <a:r>
            <a:rPr lang="ko-KR" sz="2300" kern="1200" dirty="0" smtClean="0"/>
            <a:t>재료 </a:t>
          </a:r>
          <a:r>
            <a:rPr lang="en-US" sz="2300" kern="1200" dirty="0" smtClean="0"/>
            <a:t>(</a:t>
          </a:r>
          <a:r>
            <a:rPr lang="ko-KR" sz="2300" kern="1200" dirty="0" err="1" smtClean="0"/>
            <a:t>난연</a:t>
          </a:r>
          <a:r>
            <a:rPr lang="ko-KR" sz="2300" kern="1200" dirty="0" smtClean="0"/>
            <a:t> </a:t>
          </a:r>
          <a:r>
            <a:rPr lang="en-US" sz="2300" kern="1200" dirty="0" smtClean="0"/>
            <a:t>2</a:t>
          </a:r>
          <a:r>
            <a:rPr lang="ko-KR" sz="2300" kern="1200" dirty="0" smtClean="0"/>
            <a:t>급</a:t>
          </a:r>
          <a:r>
            <a:rPr lang="en-US" sz="2300" kern="1200" dirty="0" smtClean="0"/>
            <a:t>)</a:t>
          </a:r>
          <a:endParaRPr lang="ko-KR" altLang="en-US" sz="2300" kern="1200" dirty="0"/>
        </a:p>
      </dsp:txBody>
      <dsp:txXfrm>
        <a:off x="4062829" y="1577899"/>
        <a:ext cx="3940401" cy="1370164"/>
      </dsp:txXfrm>
    </dsp:sp>
    <dsp:sp modelId="{1E4CEED9-1F74-4CC2-BC37-66269F847DD5}">
      <dsp:nvSpPr>
        <dsp:cNvPr id="0" name=""/>
        <dsp:cNvSpPr/>
      </dsp:nvSpPr>
      <dsp:spPr>
        <a:xfrm rot="3310531">
          <a:off x="2555037" y="3023580"/>
          <a:ext cx="191945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919453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500" kern="1200"/>
        </a:p>
      </dsp:txBody>
      <dsp:txXfrm rot="3310531">
        <a:off x="3466777" y="3002839"/>
        <a:ext cx="95972" cy="95972"/>
      </dsp:txXfrm>
    </dsp:sp>
    <dsp:sp modelId="{9B10C78D-7267-4822-A79B-425213E60F5D}">
      <dsp:nvSpPr>
        <dsp:cNvPr id="0" name=""/>
        <dsp:cNvSpPr/>
      </dsp:nvSpPr>
      <dsp:spPr>
        <a:xfrm>
          <a:off x="4062829" y="3153588"/>
          <a:ext cx="3940401" cy="137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300" kern="1200" dirty="0" err="1" smtClean="0"/>
            <a:t>난연</a:t>
          </a:r>
          <a:r>
            <a:rPr lang="ko-KR" altLang="en-US" sz="2300" kern="1200" dirty="0" err="1" smtClean="0"/>
            <a:t>성</a:t>
          </a:r>
          <a:r>
            <a:rPr lang="ko-KR" altLang="en-US" sz="2300" kern="1200" dirty="0" smtClean="0"/>
            <a:t> </a:t>
          </a:r>
          <a:r>
            <a:rPr lang="ko-KR" sz="2300" kern="1200" dirty="0" smtClean="0"/>
            <a:t>재료 </a:t>
          </a:r>
          <a:r>
            <a:rPr lang="en-US" sz="2300" kern="1200" dirty="0" smtClean="0"/>
            <a:t>(</a:t>
          </a:r>
          <a:r>
            <a:rPr lang="ko-KR" sz="2300" kern="1200" dirty="0" err="1" smtClean="0"/>
            <a:t>난연</a:t>
          </a:r>
          <a:r>
            <a:rPr lang="ko-KR" sz="2300" kern="1200" dirty="0" smtClean="0"/>
            <a:t> </a:t>
          </a:r>
          <a:r>
            <a:rPr lang="en-US" sz="2300" kern="1200" dirty="0" smtClean="0"/>
            <a:t>3</a:t>
          </a:r>
          <a:r>
            <a:rPr lang="ko-KR" sz="2300" kern="1200" dirty="0" smtClean="0"/>
            <a:t>급</a:t>
          </a:r>
          <a:r>
            <a:rPr lang="en-US" sz="2300" kern="1200" dirty="0" smtClean="0"/>
            <a:t>)</a:t>
          </a:r>
          <a:endParaRPr lang="ko-KR" altLang="en-US" sz="2300" kern="1200" dirty="0"/>
        </a:p>
      </dsp:txBody>
      <dsp:txXfrm>
        <a:off x="4062829" y="3153588"/>
        <a:ext cx="3940401" cy="137016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12A3FF-C706-4121-869C-CCC3DC270750}">
      <dsp:nvSpPr>
        <dsp:cNvPr id="0" name=""/>
        <dsp:cNvSpPr/>
      </dsp:nvSpPr>
      <dsp:spPr>
        <a:xfrm>
          <a:off x="2571" y="163956"/>
          <a:ext cx="2507456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1900" kern="1200" smtClean="0"/>
            <a:t>난연성</a:t>
          </a:r>
          <a:endParaRPr lang="ko-KR" sz="1900" kern="1200"/>
        </a:p>
      </dsp:txBody>
      <dsp:txXfrm>
        <a:off x="2571" y="163956"/>
        <a:ext cx="2507456" cy="547200"/>
      </dsp:txXfrm>
    </dsp:sp>
    <dsp:sp modelId="{41710BBB-BB70-4F69-9D50-5D024D638F06}">
      <dsp:nvSpPr>
        <dsp:cNvPr id="0" name=""/>
        <dsp:cNvSpPr/>
      </dsp:nvSpPr>
      <dsp:spPr>
        <a:xfrm>
          <a:off x="2571" y="711156"/>
          <a:ext cx="2507456" cy="36508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900" kern="1200" dirty="0" smtClean="0"/>
            <a:t>일반의 가연재료와 비교하여 연소의 확대가 느린 것으로 유기질 재료에 </a:t>
          </a:r>
          <a:r>
            <a:rPr lang="ko-KR" altLang="en-US" sz="1900" kern="1200" dirty="0" err="1" smtClean="0"/>
            <a:t>난연</a:t>
          </a:r>
          <a:r>
            <a:rPr lang="ko-KR" altLang="en-US" sz="1900" kern="1200" dirty="0" smtClean="0"/>
            <a:t> 처리</a:t>
          </a:r>
          <a:r>
            <a:rPr lang="en-US" altLang="ko-KR" sz="1900" kern="1200" dirty="0" smtClean="0"/>
            <a:t>(</a:t>
          </a:r>
          <a:r>
            <a:rPr lang="ko-KR" altLang="en-US" sz="1900" kern="1200" dirty="0" err="1" smtClean="0"/>
            <a:t>난연약제에</a:t>
          </a:r>
          <a:r>
            <a:rPr lang="ko-KR" altLang="en-US" sz="1900" kern="1200" dirty="0" smtClean="0"/>
            <a:t> 의한 처리</a:t>
          </a:r>
          <a:r>
            <a:rPr lang="en-US" altLang="ko-KR" sz="1900" kern="1200" dirty="0" smtClean="0"/>
            <a:t>, </a:t>
          </a:r>
          <a:r>
            <a:rPr lang="ko-KR" altLang="en-US" sz="1900" kern="1200" dirty="0" smtClean="0"/>
            <a:t>불연성 재료를 충전 또는 </a:t>
          </a:r>
          <a:r>
            <a:rPr lang="ko-KR" altLang="en-US" sz="1900" kern="1200" dirty="0" err="1" smtClean="0"/>
            <a:t>적층</a:t>
          </a:r>
          <a:r>
            <a:rPr lang="en-US" altLang="ko-KR" sz="1900" kern="1200" dirty="0" smtClean="0"/>
            <a:t>)</a:t>
          </a:r>
          <a:r>
            <a:rPr lang="ko-KR" altLang="en-US" sz="1900" kern="1200" dirty="0" smtClean="0"/>
            <a:t>를 실시한 것이다</a:t>
          </a:r>
          <a:r>
            <a:rPr lang="en-US" altLang="ko-KR" sz="1900" kern="1200" dirty="0" smtClean="0"/>
            <a:t>. </a:t>
          </a:r>
          <a:endParaRPr lang="ko-KR" altLang="en-US" sz="1900" kern="1200" dirty="0"/>
        </a:p>
      </dsp:txBody>
      <dsp:txXfrm>
        <a:off x="2571" y="711156"/>
        <a:ext cx="2507456" cy="3650849"/>
      </dsp:txXfrm>
    </dsp:sp>
    <dsp:sp modelId="{4594EB48-AD18-4314-BE52-14A2D134FBE3}">
      <dsp:nvSpPr>
        <dsp:cNvPr id="0" name=""/>
        <dsp:cNvSpPr/>
      </dsp:nvSpPr>
      <dsp:spPr>
        <a:xfrm>
          <a:off x="2861071" y="163956"/>
          <a:ext cx="2507456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err="1" smtClean="0"/>
            <a:t>준불연성</a:t>
          </a:r>
          <a:endParaRPr lang="ko-KR" altLang="en-US" sz="1900" kern="1200" dirty="0"/>
        </a:p>
      </dsp:txBody>
      <dsp:txXfrm>
        <a:off x="2861071" y="163956"/>
        <a:ext cx="2507456" cy="547200"/>
      </dsp:txXfrm>
    </dsp:sp>
    <dsp:sp modelId="{7EC47870-ADE0-4AEB-A60C-EE88516A8F7A}">
      <dsp:nvSpPr>
        <dsp:cNvPr id="0" name=""/>
        <dsp:cNvSpPr/>
      </dsp:nvSpPr>
      <dsp:spPr>
        <a:xfrm>
          <a:off x="2861071" y="711156"/>
          <a:ext cx="2507456" cy="36508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900" kern="1200" dirty="0" smtClean="0"/>
            <a:t>연소현상을 나타내나 크게 확대되지 않는 것으로 </a:t>
          </a:r>
          <a:r>
            <a:rPr lang="ko-KR" altLang="en-US" sz="1900" kern="1200" dirty="0" smtClean="0"/>
            <a:t>무기질과 </a:t>
          </a:r>
          <a:r>
            <a:rPr lang="ko-KR" altLang="en-US" sz="1900" kern="1200" dirty="0" smtClean="0"/>
            <a:t>유기질의 혼합재료 지만 어디까지나 주체는 무기질이다</a:t>
          </a:r>
          <a:r>
            <a:rPr lang="en-US" altLang="ko-KR" sz="1900" kern="1200" dirty="0" smtClean="0"/>
            <a:t>.</a:t>
          </a:r>
          <a:endParaRPr lang="ko-KR" altLang="en-US" sz="1900" kern="1200" dirty="0"/>
        </a:p>
      </dsp:txBody>
      <dsp:txXfrm>
        <a:off x="2861071" y="711156"/>
        <a:ext cx="2507456" cy="3650849"/>
      </dsp:txXfrm>
    </dsp:sp>
    <dsp:sp modelId="{B0324017-1787-448E-A7F7-2033A45C7C86}">
      <dsp:nvSpPr>
        <dsp:cNvPr id="0" name=""/>
        <dsp:cNvSpPr/>
      </dsp:nvSpPr>
      <dsp:spPr>
        <a:xfrm>
          <a:off x="5719571" y="163956"/>
          <a:ext cx="2507456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불연성</a:t>
          </a:r>
          <a:endParaRPr lang="ko-KR" altLang="en-US" sz="1900" kern="1200" dirty="0"/>
        </a:p>
      </dsp:txBody>
      <dsp:txXfrm>
        <a:off x="5719571" y="163956"/>
        <a:ext cx="2507456" cy="547200"/>
      </dsp:txXfrm>
    </dsp:sp>
    <dsp:sp modelId="{4F889066-961A-412B-B625-2B82BAC5A005}">
      <dsp:nvSpPr>
        <dsp:cNvPr id="0" name=""/>
        <dsp:cNvSpPr/>
      </dsp:nvSpPr>
      <dsp:spPr>
        <a:xfrm>
          <a:off x="5719571" y="711156"/>
          <a:ext cx="2507456" cy="365084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900" kern="1200" dirty="0" smtClean="0"/>
            <a:t>보통의 화재온도에서는 </a:t>
          </a:r>
          <a:r>
            <a:rPr lang="ko-KR" altLang="en-US" sz="1900" kern="1200" dirty="0" err="1" smtClean="0"/>
            <a:t>연소성이</a:t>
          </a:r>
          <a:r>
            <a:rPr lang="ko-KR" altLang="en-US" sz="1900" kern="1200" dirty="0" smtClean="0"/>
            <a:t> 나타나지 않는 것으로 재질적으로 무기질 재료가 많으며</a:t>
          </a:r>
          <a:r>
            <a:rPr lang="en-US" altLang="ko-KR" sz="1900" kern="1200" dirty="0" smtClean="0"/>
            <a:t>, </a:t>
          </a:r>
          <a:r>
            <a:rPr lang="ko-KR" altLang="en-US" sz="1900" kern="1200" dirty="0" smtClean="0"/>
            <a:t>유기질 재료는 극히 적다</a:t>
          </a:r>
          <a:r>
            <a:rPr lang="en-US" altLang="ko-KR" sz="1900" kern="1200" dirty="0" smtClean="0"/>
            <a:t>. </a:t>
          </a:r>
          <a:endParaRPr lang="ko-KR" altLang="en-US" sz="1900" kern="1200" dirty="0"/>
        </a:p>
      </dsp:txBody>
      <dsp:txXfrm>
        <a:off x="5719571" y="711156"/>
        <a:ext cx="2507456" cy="365084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E4F1D0-9569-4D6A-BF52-237ED6CF1319}">
      <dsp:nvSpPr>
        <dsp:cNvPr id="0" name=""/>
        <dsp:cNvSpPr/>
      </dsp:nvSpPr>
      <dsp:spPr>
        <a:xfrm>
          <a:off x="0" y="254091"/>
          <a:ext cx="8229600" cy="1228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270764" rIns="638708" bIns="92456" numCol="1" spcCol="1270" anchor="t" anchorCtr="0">
          <a:noAutofit/>
        </a:bodyPr>
        <a:lstStyle/>
        <a:p>
          <a:pPr marL="114300" lvl="1" indent="-114300" algn="l" defTabSz="5778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300" kern="1200" dirty="0" smtClean="0"/>
            <a:t>목재</a:t>
          </a:r>
          <a:endParaRPr lang="ko-KR" altLang="en-US" sz="1300" kern="1200" dirty="0"/>
        </a:p>
        <a:p>
          <a:pPr marL="114300" lvl="1" indent="-114300" algn="l" defTabSz="5778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300" kern="1200" dirty="0" smtClean="0"/>
            <a:t>합판</a:t>
          </a:r>
          <a:endParaRPr lang="ko-KR" altLang="en-US" sz="1300" kern="1200" dirty="0"/>
        </a:p>
        <a:p>
          <a:pPr marL="114300" lvl="1" indent="-114300" algn="l" defTabSz="5778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300" kern="1200" dirty="0" smtClean="0"/>
            <a:t>스티로폼</a:t>
          </a:r>
          <a:endParaRPr lang="ko-KR" altLang="en-US" sz="1300" kern="1200" dirty="0"/>
        </a:p>
      </dsp:txBody>
      <dsp:txXfrm>
        <a:off x="0" y="254091"/>
        <a:ext cx="8229600" cy="1228500"/>
      </dsp:txXfrm>
    </dsp:sp>
    <dsp:sp modelId="{DC7A7390-09AA-4365-A280-97BDC7C9F6C7}">
      <dsp:nvSpPr>
        <dsp:cNvPr id="0" name=""/>
        <dsp:cNvSpPr/>
      </dsp:nvSpPr>
      <dsp:spPr>
        <a:xfrm>
          <a:off x="411480" y="62211"/>
          <a:ext cx="57607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5778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300" kern="1200" dirty="0" err="1" smtClean="0"/>
            <a:t>난연성</a:t>
          </a:r>
          <a:endParaRPr lang="ko-KR" sz="1300" kern="1200" dirty="0"/>
        </a:p>
      </dsp:txBody>
      <dsp:txXfrm>
        <a:off x="411480" y="62211"/>
        <a:ext cx="5760720" cy="383760"/>
      </dsp:txXfrm>
    </dsp:sp>
    <dsp:sp modelId="{88DD3DEF-A279-4ECA-9349-0009ECFA0C1B}">
      <dsp:nvSpPr>
        <dsp:cNvPr id="0" name=""/>
        <dsp:cNvSpPr/>
      </dsp:nvSpPr>
      <dsp:spPr>
        <a:xfrm>
          <a:off x="0" y="1744671"/>
          <a:ext cx="8229600" cy="1228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270764" rIns="638708" bIns="92456" numCol="1" spcCol="1270" anchor="t" anchorCtr="0">
          <a:noAutofit/>
        </a:bodyPr>
        <a:lstStyle/>
        <a:p>
          <a:pPr marL="114300" lvl="1" indent="-114300" algn="l" defTabSz="5778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300" kern="1200" dirty="0" err="1" smtClean="0"/>
            <a:t>목편</a:t>
          </a:r>
          <a:r>
            <a:rPr lang="ko-KR" altLang="en-US" sz="1300" kern="1200" dirty="0" smtClean="0"/>
            <a:t> </a:t>
          </a:r>
          <a:r>
            <a:rPr lang="ko-KR" altLang="en-US" sz="1300" kern="1200" dirty="0" err="1" smtClean="0"/>
            <a:t>시멘트판</a:t>
          </a:r>
          <a:r>
            <a:rPr lang="en-US" altLang="ko-KR" sz="1300" kern="1200" dirty="0" smtClean="0"/>
            <a:t> </a:t>
          </a:r>
          <a:endParaRPr lang="ko-KR" altLang="en-US" sz="1300" kern="1200" dirty="0"/>
        </a:p>
        <a:p>
          <a:pPr marL="114300" lvl="1" indent="-114300" algn="l" defTabSz="5778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300" kern="1200" dirty="0" err="1" smtClean="0"/>
            <a:t>목모</a:t>
          </a:r>
          <a:r>
            <a:rPr lang="ko-KR" altLang="en-US" sz="1300" kern="1200" dirty="0" smtClean="0"/>
            <a:t> </a:t>
          </a:r>
          <a:r>
            <a:rPr lang="ko-KR" altLang="en-US" sz="1300" kern="1200" dirty="0" err="1" smtClean="0"/>
            <a:t>시멘트판</a:t>
          </a:r>
          <a:r>
            <a:rPr lang="en-US" altLang="ko-KR" sz="1300" kern="1200" dirty="0" smtClean="0"/>
            <a:t> </a:t>
          </a:r>
          <a:endParaRPr lang="ko-KR" altLang="en-US" sz="1300" kern="1200" dirty="0"/>
        </a:p>
        <a:p>
          <a:pPr marL="114300" lvl="1" indent="-114300" algn="l" defTabSz="5778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sz="1300" kern="1200" dirty="0" smtClean="0"/>
            <a:t>석고보드</a:t>
          </a:r>
          <a:endParaRPr lang="ko-KR" altLang="en-US" sz="1300" kern="1200" dirty="0"/>
        </a:p>
      </dsp:txBody>
      <dsp:txXfrm>
        <a:off x="0" y="1744671"/>
        <a:ext cx="8229600" cy="1228500"/>
      </dsp:txXfrm>
    </dsp:sp>
    <dsp:sp modelId="{958796EB-05DF-47BE-B6CA-51B718E79A7F}">
      <dsp:nvSpPr>
        <dsp:cNvPr id="0" name=""/>
        <dsp:cNvSpPr/>
      </dsp:nvSpPr>
      <dsp:spPr>
        <a:xfrm>
          <a:off x="411480" y="1552791"/>
          <a:ext cx="57607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300" kern="1200" dirty="0" err="1" smtClean="0"/>
            <a:t>준불연성</a:t>
          </a:r>
          <a:endParaRPr lang="ko-KR" altLang="en-US" sz="1300" kern="1200" dirty="0"/>
        </a:p>
      </dsp:txBody>
      <dsp:txXfrm>
        <a:off x="411480" y="1552791"/>
        <a:ext cx="5760720" cy="383760"/>
      </dsp:txXfrm>
    </dsp:sp>
    <dsp:sp modelId="{DD532270-1462-45C1-8D0E-0003D2D38F9F}">
      <dsp:nvSpPr>
        <dsp:cNvPr id="0" name=""/>
        <dsp:cNvSpPr/>
      </dsp:nvSpPr>
      <dsp:spPr>
        <a:xfrm>
          <a:off x="0" y="3235251"/>
          <a:ext cx="8229600" cy="1228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270764" rIns="638708" bIns="92456" numCol="1" spcCol="1270" anchor="t" anchorCtr="0">
          <a:noAutofit/>
        </a:bodyPr>
        <a:lstStyle/>
        <a:p>
          <a:pPr marL="114300" lvl="1" indent="-114300" algn="l" defTabSz="5778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300" kern="1200" dirty="0" smtClean="0"/>
            <a:t>내화피복재료</a:t>
          </a:r>
          <a:endParaRPr lang="ko-KR" altLang="en-US" sz="1300" kern="1200" dirty="0"/>
        </a:p>
        <a:p>
          <a:pPr marL="114300" lvl="1" indent="-114300" algn="l" defTabSz="5778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300" kern="1200" dirty="0" smtClean="0"/>
            <a:t>금속재료</a:t>
          </a:r>
          <a:r>
            <a:rPr lang="en-US" altLang="ko-KR" sz="1300" kern="1200" dirty="0" smtClean="0"/>
            <a:t>,</a:t>
          </a:r>
          <a:endParaRPr lang="ko-KR" altLang="en-US" sz="1300" kern="1200" dirty="0"/>
        </a:p>
        <a:p>
          <a:pPr marL="114300" lvl="1" indent="-114300" algn="l" defTabSz="5778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sz="1300" kern="1200" dirty="0" smtClean="0"/>
            <a:t>시멘트 모르타르 및 </a:t>
          </a:r>
          <a:r>
            <a:rPr lang="ko-KR" sz="1300" kern="1200" dirty="0" err="1" smtClean="0"/>
            <a:t>콘트리트</a:t>
          </a:r>
          <a:endParaRPr lang="ko-KR" altLang="en-US" sz="1300" kern="1200" dirty="0"/>
        </a:p>
      </dsp:txBody>
      <dsp:txXfrm>
        <a:off x="0" y="3235251"/>
        <a:ext cx="8229600" cy="1228500"/>
      </dsp:txXfrm>
    </dsp:sp>
    <dsp:sp modelId="{6E539DA7-BE65-4E2E-B582-3A8BE0EF9E10}">
      <dsp:nvSpPr>
        <dsp:cNvPr id="0" name=""/>
        <dsp:cNvSpPr/>
      </dsp:nvSpPr>
      <dsp:spPr>
        <a:xfrm>
          <a:off x="411480" y="3043371"/>
          <a:ext cx="57607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300" kern="1200" dirty="0" smtClean="0"/>
            <a:t>불연성</a:t>
          </a:r>
          <a:endParaRPr lang="ko-KR" altLang="en-US" sz="1300" kern="1200" dirty="0"/>
        </a:p>
      </dsp:txBody>
      <dsp:txXfrm>
        <a:off x="411480" y="3043371"/>
        <a:ext cx="5760720" cy="3837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A94F4B-55B9-4C70-BC2D-9002804EA7E0}">
      <dsp:nvSpPr>
        <dsp:cNvPr id="0" name=""/>
        <dsp:cNvSpPr/>
      </dsp:nvSpPr>
      <dsp:spPr>
        <a:xfrm>
          <a:off x="0" y="278661"/>
          <a:ext cx="8229600" cy="1946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600" kern="1200" dirty="0" smtClean="0"/>
            <a:t>나무의 성질 재료를 방화 약제로 처리하여 </a:t>
          </a:r>
          <a:r>
            <a:rPr lang="en-US" sz="2600" kern="1200" dirty="0" smtClean="0"/>
            <a:t> </a:t>
          </a:r>
          <a:r>
            <a:rPr lang="ko-KR" sz="2600" kern="1200" dirty="0" smtClean="0"/>
            <a:t>불타기 시작하는 시간을 늦추거나 불길이 퍼지는 속도를 늦게 해 보통 목재보다 불타기 어렵게 하는 만든 목재 </a:t>
          </a:r>
          <a:endParaRPr lang="en-US" sz="2600" kern="1200" dirty="0"/>
        </a:p>
      </dsp:txBody>
      <dsp:txXfrm>
        <a:off x="0" y="278661"/>
        <a:ext cx="8229600" cy="1946880"/>
      </dsp:txXfrm>
    </dsp:sp>
    <dsp:sp modelId="{E8FE2057-5984-4FA9-878D-96A86EACF939}">
      <dsp:nvSpPr>
        <dsp:cNvPr id="0" name=""/>
        <dsp:cNvSpPr/>
      </dsp:nvSpPr>
      <dsp:spPr>
        <a:xfrm>
          <a:off x="0" y="2300421"/>
          <a:ext cx="8229600" cy="1946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600" kern="1200" dirty="0" err="1" smtClean="0"/>
            <a:t>난연</a:t>
          </a:r>
          <a:r>
            <a:rPr lang="ko-KR" sz="2600" kern="1200" dirty="0" smtClean="0"/>
            <a:t> 약제로 가압 </a:t>
          </a:r>
          <a:r>
            <a:rPr lang="ko-KR" sz="2600" kern="1200" dirty="0" err="1" smtClean="0"/>
            <a:t>난연처리한</a:t>
          </a:r>
          <a:r>
            <a:rPr lang="ko-KR" sz="2600" kern="1200" dirty="0" smtClean="0"/>
            <a:t> </a:t>
          </a:r>
          <a:r>
            <a:rPr lang="ko-KR" sz="2600" kern="1200" dirty="0" err="1" smtClean="0"/>
            <a:t>써든</a:t>
          </a:r>
          <a:r>
            <a:rPr lang="ko-KR" sz="2600" kern="1200" dirty="0" smtClean="0"/>
            <a:t> </a:t>
          </a:r>
          <a:r>
            <a:rPr lang="ko-KR" sz="2600" kern="1200" dirty="0" err="1" smtClean="0"/>
            <a:t>옐로우파인</a:t>
          </a:r>
          <a:r>
            <a:rPr lang="en-US" sz="2600" kern="1200" dirty="0" smtClean="0"/>
            <a:t>, </a:t>
          </a:r>
          <a:r>
            <a:rPr lang="ko-KR" sz="2600" kern="1200" dirty="0" smtClean="0"/>
            <a:t>합판</a:t>
          </a:r>
          <a:r>
            <a:rPr lang="en-US" sz="2600" kern="1200" dirty="0" smtClean="0"/>
            <a:t>, </a:t>
          </a:r>
          <a:r>
            <a:rPr lang="ko-KR" sz="2600" kern="1200" dirty="0" smtClean="0"/>
            <a:t>하드보드</a:t>
          </a:r>
          <a:r>
            <a:rPr lang="en-US" sz="2600" kern="1200" dirty="0" smtClean="0"/>
            <a:t>, </a:t>
          </a:r>
          <a:r>
            <a:rPr lang="ko-KR" sz="2600" kern="1200" dirty="0" err="1" smtClean="0"/>
            <a:t>파티클</a:t>
          </a:r>
          <a:r>
            <a:rPr lang="ko-KR" sz="2600" kern="1200" dirty="0" smtClean="0"/>
            <a:t> 보드 등은 무처리의 재료에 비해</a:t>
          </a:r>
          <a:r>
            <a:rPr lang="en-US" sz="2600" kern="1200" dirty="0" smtClean="0"/>
            <a:t> </a:t>
          </a:r>
          <a:r>
            <a:rPr lang="ko-KR" sz="2600" kern="1200" dirty="0" smtClean="0"/>
            <a:t>불타기 시작하는 시간을 늦춰 안전성을 기대</a:t>
          </a:r>
          <a:endParaRPr lang="ko-KR" sz="2600" kern="1200" dirty="0"/>
        </a:p>
      </dsp:txBody>
      <dsp:txXfrm>
        <a:off x="0" y="2300421"/>
        <a:ext cx="8229600" cy="194688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BA0FEA-9A88-4C0F-9D20-E7BE81B98C98}">
      <dsp:nvSpPr>
        <dsp:cNvPr id="0" name=""/>
        <dsp:cNvSpPr/>
      </dsp:nvSpPr>
      <dsp:spPr>
        <a:xfrm>
          <a:off x="1851818" y="0"/>
          <a:ext cx="4525963" cy="4525963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951F4A-2A4A-432E-906E-C852F3016B44}">
      <dsp:nvSpPr>
        <dsp:cNvPr id="0" name=""/>
        <dsp:cNvSpPr/>
      </dsp:nvSpPr>
      <dsp:spPr>
        <a:xfrm>
          <a:off x="2281784" y="429966"/>
          <a:ext cx="1765125" cy="1765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500" kern="1200" dirty="0" smtClean="0"/>
            <a:t>불꽃의 번짐 차단</a:t>
          </a:r>
          <a:r>
            <a:rPr lang="en-US" sz="2500" kern="1200" dirty="0" smtClean="0"/>
            <a:t> </a:t>
          </a:r>
          <a:endParaRPr lang="ko-KR" sz="2500" kern="1200" dirty="0"/>
        </a:p>
      </dsp:txBody>
      <dsp:txXfrm>
        <a:off x="2281784" y="429966"/>
        <a:ext cx="1765125" cy="1765125"/>
      </dsp:txXfrm>
    </dsp:sp>
    <dsp:sp modelId="{52C180A4-269E-4A65-B6A2-D5C418FF37D1}">
      <dsp:nvSpPr>
        <dsp:cNvPr id="0" name=""/>
        <dsp:cNvSpPr/>
      </dsp:nvSpPr>
      <dsp:spPr>
        <a:xfrm>
          <a:off x="4182689" y="429966"/>
          <a:ext cx="1765125" cy="1765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500" kern="1200" dirty="0" smtClean="0"/>
            <a:t>연기발생 최소화 </a:t>
          </a:r>
          <a:r>
            <a:rPr lang="en-US" sz="2500" kern="1200" dirty="0" smtClean="0"/>
            <a:t> </a:t>
          </a:r>
          <a:endParaRPr lang="ko-KR" sz="2500" kern="1200" dirty="0"/>
        </a:p>
      </dsp:txBody>
      <dsp:txXfrm>
        <a:off x="4182689" y="429966"/>
        <a:ext cx="1765125" cy="1765125"/>
      </dsp:txXfrm>
    </dsp:sp>
    <dsp:sp modelId="{F06F9738-0C3C-4355-824A-F8ED04A8631A}">
      <dsp:nvSpPr>
        <dsp:cNvPr id="0" name=""/>
        <dsp:cNvSpPr/>
      </dsp:nvSpPr>
      <dsp:spPr>
        <a:xfrm>
          <a:off x="2281784" y="2330870"/>
          <a:ext cx="1765125" cy="1765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500" kern="1200" dirty="0" smtClean="0"/>
            <a:t>방부효과 </a:t>
          </a:r>
          <a:endParaRPr lang="ko-KR" sz="2500" kern="1200" dirty="0"/>
        </a:p>
      </dsp:txBody>
      <dsp:txXfrm>
        <a:off x="2281784" y="2330870"/>
        <a:ext cx="1765125" cy="1765125"/>
      </dsp:txXfrm>
    </dsp:sp>
    <dsp:sp modelId="{AD755643-DF97-4C9F-BE26-C8FD9F09B9E1}">
      <dsp:nvSpPr>
        <dsp:cNvPr id="0" name=""/>
        <dsp:cNvSpPr/>
      </dsp:nvSpPr>
      <dsp:spPr>
        <a:xfrm>
          <a:off x="4182689" y="2330870"/>
          <a:ext cx="1765125" cy="1765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500" kern="1200" dirty="0" smtClean="0"/>
            <a:t>색상 변화 없음</a:t>
          </a:r>
          <a:endParaRPr lang="ko-KR" sz="2500" kern="1200" dirty="0"/>
        </a:p>
      </dsp:txBody>
      <dsp:txXfrm>
        <a:off x="4182689" y="2330870"/>
        <a:ext cx="1765125" cy="176512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9CDDF7-204E-4DF0-B0D4-B0DBB18F1B53}">
      <dsp:nvSpPr>
        <dsp:cNvPr id="0" name=""/>
        <dsp:cNvSpPr/>
      </dsp:nvSpPr>
      <dsp:spPr>
        <a:xfrm>
          <a:off x="3037" y="5409"/>
          <a:ext cx="8223524" cy="12518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200" kern="1200" dirty="0" smtClean="0"/>
            <a:t>목재의 연소를 어렵게 하는 방법</a:t>
          </a:r>
          <a:endParaRPr lang="ko-KR" altLang="en-US" sz="4200" kern="1200" dirty="0"/>
        </a:p>
      </dsp:txBody>
      <dsp:txXfrm>
        <a:off x="3037" y="5409"/>
        <a:ext cx="8223524" cy="1251849"/>
      </dsp:txXfrm>
    </dsp:sp>
    <dsp:sp modelId="{C39A1576-0B79-421E-938F-A547DD874460}">
      <dsp:nvSpPr>
        <dsp:cNvPr id="0" name=""/>
        <dsp:cNvSpPr/>
      </dsp:nvSpPr>
      <dsp:spPr>
        <a:xfrm>
          <a:off x="11064" y="1508390"/>
          <a:ext cx="6072898" cy="10532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/>
            <a:t>방화목재 </a:t>
          </a:r>
          <a:r>
            <a:rPr lang="en-US" altLang="ko-KR" sz="2000" kern="1200" dirty="0" smtClean="0"/>
            <a:t>(</a:t>
          </a:r>
          <a:r>
            <a:rPr lang="ko-KR" altLang="en-US" sz="2000" kern="1200" dirty="0" smtClean="0"/>
            <a:t>목재내부에 방화효과가 있는 </a:t>
          </a:r>
          <a:r>
            <a:rPr lang="ko-KR" altLang="en-US" sz="2000" kern="1200" dirty="0" err="1" smtClean="0"/>
            <a:t>약액을</a:t>
          </a:r>
          <a:r>
            <a:rPr lang="ko-KR" altLang="en-US" sz="2000" kern="1200" dirty="0" smtClean="0"/>
            <a:t> </a:t>
          </a:r>
          <a:r>
            <a:rPr lang="ko-KR" altLang="en-US" sz="2000" kern="1200" dirty="0" err="1" smtClean="0"/>
            <a:t>압입</a:t>
          </a:r>
          <a:r>
            <a:rPr lang="en-US" altLang="ko-KR" sz="2000" kern="1200" dirty="0" smtClean="0"/>
            <a:t>)</a:t>
          </a:r>
          <a:endParaRPr lang="ko-KR" altLang="en-US" sz="2000" kern="1200" dirty="0"/>
        </a:p>
      </dsp:txBody>
      <dsp:txXfrm>
        <a:off x="11064" y="1508390"/>
        <a:ext cx="6072898" cy="1053224"/>
      </dsp:txXfrm>
    </dsp:sp>
    <dsp:sp modelId="{18CD4EC9-3E48-4A05-8FB1-72FC37096279}">
      <dsp:nvSpPr>
        <dsp:cNvPr id="0" name=""/>
        <dsp:cNvSpPr/>
      </dsp:nvSpPr>
      <dsp:spPr>
        <a:xfrm>
          <a:off x="11064" y="2812747"/>
          <a:ext cx="1969162" cy="33745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kern="1200" dirty="0" smtClean="0"/>
            <a:t>-</a:t>
          </a:r>
          <a:r>
            <a:rPr lang="ko-KR" altLang="en-US" sz="1900" kern="1200" dirty="0" smtClean="0"/>
            <a:t>가열 시에 불연성 가스</a:t>
          </a:r>
          <a:r>
            <a:rPr lang="en-US" altLang="ko-KR" sz="1900" kern="1200" dirty="0" smtClean="0"/>
            <a:t>(N2, H2O, CO2, SO2, NH3)</a:t>
          </a:r>
          <a:r>
            <a:rPr lang="ko-KR" altLang="en-US" sz="1900" kern="1200" dirty="0" smtClean="0"/>
            <a:t>를 발생시켜서 가연성의 생성가스 </a:t>
          </a:r>
          <a:r>
            <a:rPr lang="ko-KR" altLang="en-US" sz="1900" kern="1200" dirty="0" err="1" smtClean="0"/>
            <a:t>액적을</a:t>
          </a:r>
          <a:r>
            <a:rPr lang="ko-KR" altLang="en-US" sz="1900" kern="1200" dirty="0" smtClean="0"/>
            <a:t> 희석</a:t>
          </a:r>
          <a:endParaRPr lang="ko-KR" altLang="en-US" sz="1900" kern="1200" dirty="0"/>
        </a:p>
      </dsp:txBody>
      <dsp:txXfrm>
        <a:off x="11064" y="2812747"/>
        <a:ext cx="1969162" cy="3374531"/>
      </dsp:txXfrm>
    </dsp:sp>
    <dsp:sp modelId="{ECEB09EA-438A-4134-936A-0C1C49BF2042}">
      <dsp:nvSpPr>
        <dsp:cNvPr id="0" name=""/>
        <dsp:cNvSpPr/>
      </dsp:nvSpPr>
      <dsp:spPr>
        <a:xfrm>
          <a:off x="2062932" y="2812747"/>
          <a:ext cx="1969162" cy="33745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kern="1200" spc="-100" dirty="0" smtClean="0"/>
            <a:t>- </a:t>
          </a:r>
          <a:r>
            <a:rPr lang="ko-KR" altLang="en-US" sz="1900" kern="1200" spc="-100" dirty="0" err="1" smtClean="0"/>
            <a:t>약액</a:t>
          </a:r>
          <a:r>
            <a:rPr lang="ko-KR" altLang="en-US" sz="1900" kern="1200" spc="-100" dirty="0" smtClean="0"/>
            <a:t> 성분 중에 할로겐을 함유해서 가연가스 중에 </a:t>
          </a:r>
          <a:r>
            <a:rPr lang="en-US" altLang="ko-KR" sz="1900" kern="1200" spc="-100" dirty="0" smtClean="0"/>
            <a:t>CHO</a:t>
          </a:r>
          <a:r>
            <a:rPr lang="ko-KR" altLang="en-US" sz="1900" kern="1200" spc="-100" dirty="0" smtClean="0"/>
            <a:t>나 </a:t>
          </a:r>
          <a:r>
            <a:rPr lang="en-US" altLang="ko-KR" sz="1900" kern="1200" spc="-100" dirty="0" smtClean="0"/>
            <a:t>OH </a:t>
          </a:r>
          <a:r>
            <a:rPr lang="ko-KR" altLang="en-US" sz="1900" kern="1200" spc="-100" dirty="0" smtClean="0"/>
            <a:t>등의 </a:t>
          </a:r>
          <a:r>
            <a:rPr lang="ko-KR" altLang="en-US" sz="1900" kern="1200" spc="-100" dirty="0" err="1" smtClean="0"/>
            <a:t>활성기에</a:t>
          </a:r>
          <a:r>
            <a:rPr lang="ko-KR" altLang="en-US" sz="1900" kern="1200" spc="-100" dirty="0" smtClean="0"/>
            <a:t> 의해 </a:t>
          </a:r>
          <a:r>
            <a:rPr lang="ko-KR" altLang="en-US" sz="1900" kern="1200" spc="-100" baseline="0" dirty="0" smtClean="0"/>
            <a:t>연쇄반응을 억제</a:t>
          </a:r>
          <a:endParaRPr lang="ko-KR" altLang="en-US" sz="1900" kern="1200" dirty="0"/>
        </a:p>
      </dsp:txBody>
      <dsp:txXfrm>
        <a:off x="2062932" y="2812747"/>
        <a:ext cx="1969162" cy="3374531"/>
      </dsp:txXfrm>
    </dsp:sp>
    <dsp:sp modelId="{8115B27C-02AD-4554-B4AE-727125A4CFD8}">
      <dsp:nvSpPr>
        <dsp:cNvPr id="0" name=""/>
        <dsp:cNvSpPr/>
      </dsp:nvSpPr>
      <dsp:spPr>
        <a:xfrm>
          <a:off x="4114800" y="2812747"/>
          <a:ext cx="1969162" cy="33745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900" kern="1200" dirty="0" smtClean="0"/>
            <a:t>- ZnCL2 </a:t>
          </a:r>
          <a:r>
            <a:rPr lang="ko-KR" altLang="en-US" sz="1900" kern="1200" dirty="0" smtClean="0"/>
            <a:t>나 </a:t>
          </a:r>
          <a:r>
            <a:rPr lang="en-US" altLang="ko-KR" sz="1900" kern="1200" dirty="0" smtClean="0"/>
            <a:t>H2PO4 </a:t>
          </a:r>
          <a:r>
            <a:rPr lang="ko-KR" altLang="en-US" sz="1900" kern="1200" dirty="0" smtClean="0"/>
            <a:t>등에 의해서 목재 중에 셀룰로오스를 물과 탄소로 분해해서 발염을 덮어 씌움</a:t>
          </a:r>
          <a:endParaRPr lang="ko-KR" altLang="en-US" sz="1900" kern="1200" dirty="0"/>
        </a:p>
      </dsp:txBody>
      <dsp:txXfrm>
        <a:off x="4114800" y="2812747"/>
        <a:ext cx="1969162" cy="3374531"/>
      </dsp:txXfrm>
    </dsp:sp>
    <dsp:sp modelId="{AD78740D-139F-4C4B-BD8B-841435AD2034}">
      <dsp:nvSpPr>
        <dsp:cNvPr id="0" name=""/>
        <dsp:cNvSpPr/>
      </dsp:nvSpPr>
      <dsp:spPr>
        <a:xfrm>
          <a:off x="6249372" y="1508390"/>
          <a:ext cx="1969162" cy="10532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/>
            <a:t>방화도장목재</a:t>
          </a:r>
          <a:endParaRPr lang="ko-KR" altLang="en-US" sz="2000" kern="1200" dirty="0"/>
        </a:p>
      </dsp:txBody>
      <dsp:txXfrm>
        <a:off x="6249372" y="1508390"/>
        <a:ext cx="1969162" cy="1053224"/>
      </dsp:txXfrm>
    </dsp:sp>
    <dsp:sp modelId="{E4E36A42-27C6-4F46-833E-0DD04D49CE17}">
      <dsp:nvSpPr>
        <dsp:cNvPr id="0" name=""/>
        <dsp:cNvSpPr/>
      </dsp:nvSpPr>
      <dsp:spPr>
        <a:xfrm>
          <a:off x="6249372" y="2812747"/>
          <a:ext cx="1969162" cy="33745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방화효과가 높은 </a:t>
          </a:r>
          <a:r>
            <a:rPr lang="ko-KR" altLang="en-US" sz="1900" kern="1200" dirty="0" err="1" smtClean="0"/>
            <a:t>발포성</a:t>
          </a:r>
          <a:r>
            <a:rPr lang="ko-KR" altLang="en-US" sz="1900" kern="1200" dirty="0" smtClean="0"/>
            <a:t> 방화도료의 개발이 진행되어 물성의 향상이 현저하다</a:t>
          </a:r>
          <a:r>
            <a:rPr lang="en-US" altLang="ko-KR" sz="1900" kern="1200" dirty="0" smtClean="0"/>
            <a:t>.</a:t>
          </a:r>
          <a:endParaRPr lang="ko-KR" altLang="en-US" sz="1900" kern="1200" dirty="0"/>
        </a:p>
      </dsp:txBody>
      <dsp:txXfrm>
        <a:off x="6249372" y="2812747"/>
        <a:ext cx="1969162" cy="3374531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5523AE-5C77-4A23-93E8-0E9C4A702834}">
      <dsp:nvSpPr>
        <dsp:cNvPr id="0" name=""/>
        <dsp:cNvSpPr/>
      </dsp:nvSpPr>
      <dsp:spPr>
        <a:xfrm rot="16200000">
          <a:off x="702" y="261838"/>
          <a:ext cx="4002285" cy="4002285"/>
        </a:xfrm>
        <a:prstGeom prst="flowChartAlternateProces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800" kern="1200" dirty="0" smtClean="0">
              <a:latin typeface="바탕"/>
              <a:ea typeface="바탕"/>
            </a:rPr>
            <a:t>▪ </a:t>
          </a:r>
          <a:r>
            <a:rPr lang="ko-KR" sz="3800" kern="1200" dirty="0" smtClean="0"/>
            <a:t>영문 머리글자를 따서 </a:t>
          </a:r>
          <a:r>
            <a:rPr lang="en-US" sz="3800" kern="1200" dirty="0" smtClean="0"/>
            <a:t>EPS</a:t>
          </a:r>
          <a:r>
            <a:rPr lang="ko-KR" sz="3800" kern="1200" dirty="0" smtClean="0"/>
            <a:t>로 약칭</a:t>
          </a:r>
          <a:r>
            <a:rPr lang="en-US" sz="3800" kern="1200" dirty="0" smtClean="0"/>
            <a:t> </a:t>
          </a:r>
          <a:endParaRPr lang="ko-KR" sz="3800" kern="1200" dirty="0"/>
        </a:p>
      </dsp:txBody>
      <dsp:txXfrm rot="16200000">
        <a:off x="702" y="261838"/>
        <a:ext cx="4002285" cy="4002285"/>
      </dsp:txXfrm>
    </dsp:sp>
    <dsp:sp modelId="{20513665-545A-4516-A251-35C3B2067ECA}">
      <dsp:nvSpPr>
        <dsp:cNvPr id="0" name=""/>
        <dsp:cNvSpPr/>
      </dsp:nvSpPr>
      <dsp:spPr>
        <a:xfrm rot="5400000">
          <a:off x="4226611" y="261838"/>
          <a:ext cx="4002285" cy="4002285"/>
        </a:xfrm>
        <a:prstGeom prst="flowChartAlternateProces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800" kern="1200" dirty="0" smtClean="0">
              <a:latin typeface="바탕"/>
              <a:ea typeface="바탕"/>
            </a:rPr>
            <a:t>▪ </a:t>
          </a:r>
          <a:r>
            <a:rPr lang="ko-KR" sz="3800" kern="1200" dirty="0" smtClean="0"/>
            <a:t>스티로폼은 미국 </a:t>
          </a:r>
          <a:r>
            <a:rPr lang="ko-KR" sz="3800" kern="1200" dirty="0" err="1" smtClean="0"/>
            <a:t>다우케미컬사의</a:t>
          </a:r>
          <a:r>
            <a:rPr lang="ko-KR" sz="3800" kern="1200" dirty="0" smtClean="0"/>
            <a:t> </a:t>
          </a:r>
          <a:r>
            <a:rPr lang="ko-KR" altLang="en-US" sz="3800" kern="1200" dirty="0" smtClean="0"/>
            <a:t>단열재</a:t>
          </a:r>
          <a:r>
            <a:rPr lang="ko-KR" sz="3800" kern="1200" dirty="0" smtClean="0"/>
            <a:t> 상표명</a:t>
          </a:r>
          <a:endParaRPr lang="en-US" sz="3800" kern="1200" dirty="0"/>
        </a:p>
      </dsp:txBody>
      <dsp:txXfrm rot="5400000">
        <a:off x="4226611" y="261838"/>
        <a:ext cx="4002285" cy="400228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2E671E-972B-4C28-98A2-AFAA3724B55F}">
      <dsp:nvSpPr>
        <dsp:cNvPr id="0" name=""/>
        <dsp:cNvSpPr/>
      </dsp:nvSpPr>
      <dsp:spPr>
        <a:xfrm rot="16200000">
          <a:off x="545232" y="-545232"/>
          <a:ext cx="3024336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400" kern="1200" dirty="0" smtClean="0"/>
            <a:t> 스티로폼 단열재의 단열효율을 저해하지 않</a:t>
          </a:r>
          <a:r>
            <a:rPr lang="ko-KR" altLang="en-US" sz="2400" kern="1200" dirty="0" smtClean="0"/>
            <a:t>는다</a:t>
          </a:r>
          <a:endParaRPr lang="ko-KR" altLang="en-US" sz="2400" kern="1200" dirty="0"/>
        </a:p>
      </dsp:txBody>
      <dsp:txXfrm rot="16200000">
        <a:off x="923273" y="-923273"/>
        <a:ext cx="2268252" cy="4114800"/>
      </dsp:txXfrm>
    </dsp:sp>
    <dsp:sp modelId="{6362D76C-EA62-41DD-9ECA-EB5F43948D3B}">
      <dsp:nvSpPr>
        <dsp:cNvPr id="0" name=""/>
        <dsp:cNvSpPr/>
      </dsp:nvSpPr>
      <dsp:spPr>
        <a:xfrm>
          <a:off x="4114800" y="38227"/>
          <a:ext cx="4114800" cy="302433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400" kern="1200" dirty="0" smtClean="0"/>
            <a:t>화재 발생시 스티로폼의 연소에 의해 발생하는 유독가스</a:t>
          </a:r>
          <a:r>
            <a:rPr lang="en-US" altLang="ko-KR" sz="2400" kern="1200" dirty="0" smtClean="0"/>
            <a:t> </a:t>
          </a:r>
          <a:r>
            <a:rPr lang="ko-KR" altLang="en-US" sz="2400" kern="1200" dirty="0" smtClean="0"/>
            <a:t>발생 억제</a:t>
          </a:r>
          <a:endParaRPr lang="ko-KR" altLang="en-US" sz="2400" kern="1200" dirty="0"/>
        </a:p>
      </dsp:txBody>
      <dsp:txXfrm>
        <a:off x="4114800" y="38227"/>
        <a:ext cx="4114800" cy="2268252"/>
      </dsp:txXfrm>
    </dsp:sp>
    <dsp:sp modelId="{F440AA9F-ED79-4EAD-BEF4-2643299F9492}">
      <dsp:nvSpPr>
        <dsp:cNvPr id="0" name=""/>
        <dsp:cNvSpPr/>
      </dsp:nvSpPr>
      <dsp:spPr>
        <a:xfrm rot="10800000">
          <a:off x="0" y="3024336"/>
          <a:ext cx="4114800" cy="302433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400" kern="1200" dirty="0" smtClean="0"/>
            <a:t>유독가스에 의한 인명피해</a:t>
          </a:r>
          <a:r>
            <a:rPr lang="en-US" altLang="ko-KR" sz="2400" kern="1200" dirty="0" smtClean="0"/>
            <a:t> </a:t>
          </a:r>
          <a:r>
            <a:rPr lang="ko-KR" altLang="en-US" sz="2400" kern="1200" dirty="0" smtClean="0"/>
            <a:t>방지</a:t>
          </a:r>
          <a:r>
            <a:rPr lang="en-US" sz="2400" kern="1200" dirty="0" smtClean="0"/>
            <a:t> </a:t>
          </a:r>
          <a:endParaRPr lang="ko-KR" altLang="en-US" sz="2400" kern="1200" dirty="0"/>
        </a:p>
      </dsp:txBody>
      <dsp:txXfrm rot="10800000">
        <a:off x="0" y="3780419"/>
        <a:ext cx="4114800" cy="2268252"/>
      </dsp:txXfrm>
    </dsp:sp>
    <dsp:sp modelId="{5313A8E0-7130-47E5-828F-B5407E0BD66A}">
      <dsp:nvSpPr>
        <dsp:cNvPr id="0" name=""/>
        <dsp:cNvSpPr/>
      </dsp:nvSpPr>
      <dsp:spPr>
        <a:xfrm rot="5400000">
          <a:off x="4660032" y="2479104"/>
          <a:ext cx="3024336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400" kern="1200" dirty="0" smtClean="0"/>
            <a:t>스티로폼 </a:t>
          </a:r>
          <a:r>
            <a:rPr lang="ko-KR" sz="2400" kern="1200" dirty="0" err="1" smtClean="0"/>
            <a:t>융해액에</a:t>
          </a:r>
          <a:r>
            <a:rPr lang="ko-KR" sz="2400" kern="1200" dirty="0" smtClean="0"/>
            <a:t> 의한 화재 전파 및 </a:t>
          </a:r>
          <a:r>
            <a:rPr lang="ko-KR" sz="2400" kern="1200" dirty="0" err="1" smtClean="0"/>
            <a:t>융해액</a:t>
          </a:r>
          <a:r>
            <a:rPr lang="ko-KR" sz="2400" kern="1200" dirty="0" smtClean="0"/>
            <a:t> 접촉에 따른 화상을 방지</a:t>
          </a:r>
          <a:endParaRPr lang="ko-KR" altLang="en-US" sz="2400" kern="1200" dirty="0"/>
        </a:p>
      </dsp:txBody>
      <dsp:txXfrm rot="5400000">
        <a:off x="5038073" y="2857145"/>
        <a:ext cx="2268252" cy="4114800"/>
      </dsp:txXfrm>
    </dsp:sp>
    <dsp:sp modelId="{F25B1149-A5FD-49EC-B327-9322CFD3E59A}">
      <dsp:nvSpPr>
        <dsp:cNvPr id="0" name=""/>
        <dsp:cNvSpPr/>
      </dsp:nvSpPr>
      <dsp:spPr>
        <a:xfrm>
          <a:off x="2880359" y="2268252"/>
          <a:ext cx="2468880" cy="151216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400" kern="1200" dirty="0" err="1" smtClean="0"/>
            <a:t>난연성</a:t>
          </a:r>
          <a:r>
            <a:rPr lang="ko-KR" altLang="en-US" sz="2400" kern="1200" dirty="0" smtClean="0"/>
            <a:t> </a:t>
          </a:r>
          <a:endParaRPr lang="en-US" altLang="ko-KR" sz="2400" kern="1200" dirty="0" smtClean="0"/>
        </a:p>
        <a:p>
          <a:pPr lvl="0" algn="ctr" defTabSz="10668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sz="2400" kern="1200" dirty="0" smtClean="0"/>
            <a:t>스티로폼</a:t>
          </a:r>
          <a:endParaRPr lang="en-US" sz="2400" kern="1200" dirty="0"/>
        </a:p>
      </dsp:txBody>
      <dsp:txXfrm>
        <a:off x="2880359" y="2268252"/>
        <a:ext cx="2468880" cy="15121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CC5B3F-5ACA-43FF-9150-C374D0589944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127DF-95AA-4F44-80C8-C7708BC170F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CC5B3F-5ACA-43FF-9150-C374D0589944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127DF-95AA-4F44-80C8-C7708BC170F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CC5B3F-5ACA-43FF-9150-C374D0589944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127DF-95AA-4F44-80C8-C7708BC170F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6" descr="Up-Russell-184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83000"/>
            <a:ext cx="914400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직선 화살표 연결선 4"/>
          <p:cNvCxnSpPr/>
          <p:nvPr/>
        </p:nvCxnSpPr>
        <p:spPr>
          <a:xfrm>
            <a:off x="0" y="928688"/>
            <a:ext cx="6643688" cy="1587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tailEnd type="arrow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>
            <a:lvl1pPr algn="l">
              <a:defRPr sz="4000" b="1">
                <a:latin typeface="HY얕은샘물M" pitchFamily="18" charset="-127"/>
                <a:ea typeface="HY얕은샘물M" pitchFamily="18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98317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CC5B3F-5ACA-43FF-9150-C374D0589944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7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127DF-95AA-4F44-80C8-C7708BC170F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CC5B3F-5ACA-43FF-9150-C374D0589944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127DF-95AA-4F44-80C8-C7708BC170F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CC5B3F-5ACA-43FF-9150-C374D0589944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127DF-95AA-4F44-80C8-C7708BC170F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CC5B3F-5ACA-43FF-9150-C374D0589944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127DF-95AA-4F44-80C8-C7708BC170F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CC5B3F-5ACA-43FF-9150-C374D0589944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127DF-95AA-4F44-80C8-C7708BC170F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CC5B3F-5ACA-43FF-9150-C374D0589944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127DF-95AA-4F44-80C8-C7708BC170F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CC5B3F-5ACA-43FF-9150-C374D0589944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127DF-95AA-4F44-80C8-C7708BC170F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CC5B3F-5ACA-43FF-9150-C374D0589944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127DF-95AA-4F44-80C8-C7708BC170F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73CC5B3F-5ACA-43FF-9150-C374D0589944}" type="datetimeFigureOut">
              <a:rPr lang="ko-KR" altLang="en-US" smtClean="0"/>
              <a:pPr/>
              <a:t>2012-05-22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246127DF-95AA-4F44-80C8-C7708BC170F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10" Type="http://schemas.microsoft.com/office/2007/relationships/diagramDrawing" Target="../diagrams/drawing9.xml"/><Relationship Id="rId4" Type="http://schemas.openxmlformats.org/officeDocument/2006/relationships/diagramLayout" Target="../diagrams/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diagramData" Target="../diagrams/data7.xml"/><Relationship Id="rId7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1470025"/>
          </a:xfrm>
        </p:spPr>
        <p:txBody>
          <a:bodyPr/>
          <a:lstStyle/>
          <a:p>
            <a:r>
              <a:rPr lang="ko-KR" altLang="en-US" sz="5000" b="1" dirty="0" err="1" smtClean="0">
                <a:latin typeface="HY강M" pitchFamily="18" charset="-127"/>
                <a:ea typeface="HY강M" pitchFamily="18" charset="-127"/>
              </a:rPr>
              <a:t>난연성</a:t>
            </a:r>
            <a:r>
              <a:rPr lang="ko-KR" altLang="en-US" sz="5000" b="1" dirty="0" smtClean="0">
                <a:latin typeface="HY강M" pitchFamily="18" charset="-127"/>
                <a:ea typeface="HY강M" pitchFamily="18" charset="-127"/>
              </a:rPr>
              <a:t> 재료</a:t>
            </a:r>
            <a:endParaRPr lang="ko-KR" altLang="en-US" sz="5000" b="1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43108" y="3929066"/>
            <a:ext cx="6400800" cy="1752600"/>
          </a:xfrm>
        </p:spPr>
        <p:txBody>
          <a:bodyPr/>
          <a:lstStyle/>
          <a:p>
            <a:pPr algn="r"/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바이오 산업학과 </a:t>
            </a:r>
            <a:r>
              <a:rPr lang="en-US" altLang="ko-KR" dirty="0" smtClean="0">
                <a:latin typeface="HY강M" pitchFamily="18" charset="-127"/>
                <a:ea typeface="HY강M" pitchFamily="18" charset="-127"/>
              </a:rPr>
              <a:t>20639023 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양준모</a:t>
            </a:r>
            <a:endParaRPr lang="en-US" altLang="ko-KR" dirty="0" smtClean="0">
              <a:latin typeface="HY강M" pitchFamily="18" charset="-127"/>
              <a:ea typeface="HY강M" pitchFamily="18" charset="-127"/>
            </a:endParaRPr>
          </a:p>
          <a:p>
            <a:pPr algn="r"/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바이오 산업학과 </a:t>
            </a:r>
            <a:r>
              <a:rPr lang="en-US" altLang="ko-KR" dirty="0" smtClean="0">
                <a:latin typeface="HY강M" pitchFamily="18" charset="-127"/>
                <a:ea typeface="HY강M" pitchFamily="18" charset="-127"/>
              </a:rPr>
              <a:t>20737491 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노기진</a:t>
            </a:r>
            <a:endParaRPr lang="en-US" altLang="ko-KR" dirty="0" smtClean="0">
              <a:latin typeface="HY강M" pitchFamily="18" charset="-127"/>
              <a:ea typeface="HY강M" pitchFamily="18" charset="-127"/>
            </a:endParaRPr>
          </a:p>
          <a:p>
            <a:pPr algn="r"/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바이오 산업학과 </a:t>
            </a:r>
            <a:r>
              <a:rPr lang="en-US" altLang="ko-KR" dirty="0" smtClean="0">
                <a:latin typeface="HY강M" pitchFamily="18" charset="-127"/>
                <a:ea typeface="HY강M" pitchFamily="18" charset="-127"/>
              </a:rPr>
              <a:t>20837100 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권남이</a:t>
            </a:r>
            <a:endParaRPr lang="en-US" altLang="ko-KR" dirty="0" smtClean="0">
              <a:latin typeface="HY강M" pitchFamily="18" charset="-127"/>
              <a:ea typeface="HY강M" pitchFamily="18" charset="-127"/>
            </a:endParaRP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내용 개체 틀 3"/>
          <p:cNvGraphicFramePr>
            <a:graphicFrameLocks noGrp="1"/>
          </p:cNvGraphicFramePr>
          <p:nvPr>
            <p:ph idx="4294967295"/>
          </p:nvPr>
        </p:nvGraphicFramePr>
        <p:xfrm>
          <a:off x="428596" y="214290"/>
          <a:ext cx="8329612" cy="6500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9144000" cy="5214950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발포폴리스타이렌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en-US" altLang="ko-KR" dirty="0" smtClean="0">
                <a:latin typeface="HY강M" pitchFamily="18" charset="-127"/>
                <a:ea typeface="HY강M" pitchFamily="18" charset="-127"/>
              </a:rPr>
              <a:t/>
            </a:r>
            <a:br>
              <a:rPr lang="en-US" altLang="ko-KR" dirty="0" smtClean="0">
                <a:latin typeface="HY강M" pitchFamily="18" charset="-127"/>
                <a:ea typeface="HY강M" pitchFamily="18" charset="-127"/>
              </a:rPr>
            </a:br>
            <a:r>
              <a:rPr lang="en-US" altLang="ko-KR" dirty="0" smtClean="0">
                <a:latin typeface="HY강M" pitchFamily="18" charset="-127"/>
                <a:ea typeface="HY강M" pitchFamily="18" charset="-127"/>
              </a:rPr>
              <a:t>(Expanded polystyrene)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500063" y="1143000"/>
          <a:ext cx="8229600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내용 개체 틀 5"/>
          <p:cNvGraphicFramePr>
            <a:graphicFrameLocks/>
          </p:cNvGraphicFramePr>
          <p:nvPr/>
        </p:nvGraphicFramePr>
        <p:xfrm>
          <a:off x="428596" y="428604"/>
          <a:ext cx="822960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74234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9144000" cy="4643446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난연성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 스티로폼 동영상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85860"/>
            <a:ext cx="6500858" cy="468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9144000" cy="5072074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난연성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 재료의 장단점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28596" y="1142985"/>
          <a:ext cx="8229600" cy="520375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43200"/>
                <a:gridCol w="2728922"/>
                <a:gridCol w="2757478"/>
              </a:tblGrid>
              <a:tr h="538874"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3000" dirty="0" smtClean="0">
                          <a:latin typeface="HY강M" pitchFamily="18" charset="-127"/>
                          <a:ea typeface="HY강M" pitchFamily="18" charset="-127"/>
                        </a:rPr>
                        <a:t>목재</a:t>
                      </a:r>
                      <a:endParaRPr lang="ko-KR" altLang="en-US" sz="300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3000" dirty="0" err="1" smtClean="0">
                          <a:latin typeface="HY강M" pitchFamily="18" charset="-127"/>
                          <a:ea typeface="HY강M" pitchFamily="18" charset="-127"/>
                        </a:rPr>
                        <a:t>프로폴</a:t>
                      </a:r>
                      <a:endParaRPr lang="ko-KR" altLang="en-US" sz="300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/>
                </a:tc>
              </a:tr>
              <a:tr h="2784185">
                <a:tc>
                  <a:txBody>
                    <a:bodyPr/>
                    <a:lstStyle/>
                    <a:p>
                      <a:pPr algn="ctr" latinLnBrk="1"/>
                      <a:endParaRPr lang="en-US" altLang="ko-KR" sz="2000" dirty="0" smtClean="0">
                        <a:latin typeface="HY강M" pitchFamily="18" charset="-127"/>
                        <a:ea typeface="HY강M" pitchFamily="18" charset="-127"/>
                      </a:endParaRPr>
                    </a:p>
                    <a:p>
                      <a:pPr algn="ctr" latinLnBrk="1"/>
                      <a:endParaRPr lang="en-US" altLang="ko-KR" sz="2000" dirty="0" smtClean="0">
                        <a:latin typeface="HY강M" pitchFamily="18" charset="-127"/>
                        <a:ea typeface="HY강M" pitchFamily="18" charset="-127"/>
                      </a:endParaRPr>
                    </a:p>
                    <a:p>
                      <a:pPr algn="ctr" latinLnBrk="1"/>
                      <a:endParaRPr lang="en-US" altLang="ko-KR" sz="2000" dirty="0" smtClean="0">
                        <a:latin typeface="HY강M" pitchFamily="18" charset="-127"/>
                        <a:ea typeface="HY강M" pitchFamily="18" charset="-127"/>
                      </a:endParaRPr>
                    </a:p>
                    <a:p>
                      <a:pPr algn="ctr" latinLnBrk="1"/>
                      <a:r>
                        <a:rPr lang="ko-KR" altLang="en-US" sz="3000" dirty="0" smtClean="0">
                          <a:latin typeface="HY강M" pitchFamily="18" charset="-127"/>
                          <a:ea typeface="HY강M" pitchFamily="18" charset="-127"/>
                        </a:rPr>
                        <a:t>장 점</a:t>
                      </a:r>
                      <a:endParaRPr lang="ko-KR" altLang="en-US" sz="300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800" dirty="0" smtClean="0">
                          <a:latin typeface="HY강M" pitchFamily="18" charset="-127"/>
                          <a:ea typeface="HY강M" pitchFamily="18" charset="-127"/>
                        </a:rPr>
                        <a:t> 화재의 초기 단계에서 방출되는 가연성 휘발물질의 양을 줄여 </a:t>
                      </a:r>
                      <a:r>
                        <a:rPr lang="ko-KR" altLang="en-US" sz="1800" dirty="0" smtClean="0">
                          <a:solidFill>
                            <a:srgbClr val="FF0000"/>
                          </a:solidFill>
                          <a:latin typeface="HY강M" pitchFamily="18" charset="-127"/>
                          <a:ea typeface="HY강M" pitchFamily="18" charset="-127"/>
                        </a:rPr>
                        <a:t>목재표면에서 화염이 확산되는 속도를 늦춤</a:t>
                      </a:r>
                      <a:endParaRPr lang="en-US" altLang="ko-KR" sz="1800" dirty="0" smtClean="0">
                        <a:solidFill>
                          <a:srgbClr val="FF0000"/>
                        </a:solidFill>
                        <a:latin typeface="HY강M" pitchFamily="18" charset="-127"/>
                        <a:ea typeface="HY강M" pitchFamily="18" charset="-127"/>
                      </a:endParaRPr>
                    </a:p>
                    <a:p>
                      <a:pPr latinLnBrk="1">
                        <a:buFont typeface="Arial" pitchFamily="34" charset="0"/>
                        <a:buChar char="•"/>
                      </a:pPr>
                      <a:r>
                        <a:rPr lang="ko-KR" altLang="en-US" sz="1800" dirty="0" smtClean="0">
                          <a:latin typeface="HY강M" pitchFamily="18" charset="-127"/>
                          <a:ea typeface="HY강M" pitchFamily="18" charset="-127"/>
                        </a:rPr>
                        <a:t> 기존 목재가 가지는 천연 향과 온</a:t>
                      </a:r>
                      <a:r>
                        <a:rPr lang="en-US" altLang="ko-KR" sz="1800" dirty="0" smtClean="0">
                          <a:latin typeface="HY강M" pitchFamily="18" charset="-127"/>
                          <a:ea typeface="HY강M" pitchFamily="18" charset="-127"/>
                        </a:rPr>
                        <a:t>, </a:t>
                      </a:r>
                      <a:r>
                        <a:rPr lang="ko-KR" altLang="en-US" sz="1800" dirty="0" smtClean="0">
                          <a:latin typeface="HY강M" pitchFamily="18" charset="-127"/>
                          <a:ea typeface="HY강M" pitchFamily="18" charset="-127"/>
                        </a:rPr>
                        <a:t>습도 조절기능</a:t>
                      </a:r>
                      <a:r>
                        <a:rPr lang="en-US" altLang="ko-KR" sz="1800" dirty="0" smtClean="0">
                          <a:latin typeface="HY강M" pitchFamily="18" charset="-127"/>
                          <a:ea typeface="HY강M" pitchFamily="18" charset="-127"/>
                        </a:rPr>
                        <a:t>, </a:t>
                      </a:r>
                      <a:r>
                        <a:rPr lang="ko-KR" altLang="en-US" sz="1800" dirty="0" smtClean="0">
                          <a:latin typeface="HY강M" pitchFamily="18" charset="-127"/>
                          <a:ea typeface="HY강M" pitchFamily="18" charset="-127"/>
                        </a:rPr>
                        <a:t>재색과 문양</a:t>
                      </a:r>
                      <a:r>
                        <a:rPr lang="en-US" altLang="ko-KR" sz="1800" dirty="0" smtClean="0">
                          <a:latin typeface="HY강M" pitchFamily="18" charset="-127"/>
                          <a:ea typeface="HY강M" pitchFamily="18" charset="-127"/>
                        </a:rPr>
                        <a:t>, </a:t>
                      </a:r>
                      <a:r>
                        <a:rPr lang="ko-KR" altLang="en-US" sz="1800" dirty="0" smtClean="0">
                          <a:latin typeface="HY강M" pitchFamily="18" charset="-127"/>
                          <a:ea typeface="HY강M" pitchFamily="18" charset="-127"/>
                        </a:rPr>
                        <a:t>질감 등을 </a:t>
                      </a:r>
                      <a:r>
                        <a:rPr lang="ko-KR" altLang="en-US" sz="1800" spc="-30" baseline="0" dirty="0" smtClean="0">
                          <a:latin typeface="HY강M" pitchFamily="18" charset="-127"/>
                          <a:ea typeface="HY강M" pitchFamily="18" charset="-127"/>
                        </a:rPr>
                        <a:t>유지하면서도 </a:t>
                      </a:r>
                      <a:r>
                        <a:rPr lang="ko-KR" altLang="en-US" sz="1800" spc="-30" baseline="0" dirty="0" smtClean="0">
                          <a:solidFill>
                            <a:srgbClr val="FF0000"/>
                          </a:solidFill>
                          <a:latin typeface="HY강M" pitchFamily="18" charset="-127"/>
                          <a:ea typeface="HY강M" pitchFamily="18" charset="-127"/>
                        </a:rPr>
                        <a:t>치수안전성이 우수</a:t>
                      </a:r>
                      <a:endParaRPr lang="ko-KR" altLang="en-US" sz="1800" spc="-30" baseline="0" dirty="0">
                        <a:solidFill>
                          <a:srgbClr val="FF0000"/>
                        </a:solidFill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ko-KR" altLang="en-US" sz="1800" spc="-100" baseline="0" dirty="0" smtClean="0">
                          <a:latin typeface="HY강M" pitchFamily="18" charset="-127"/>
                          <a:ea typeface="HY강M" pitchFamily="18" charset="-127"/>
                        </a:rPr>
                        <a:t>화재사고에 안전하며 유독가스를 발생시키지 않음</a:t>
                      </a:r>
                      <a:endParaRPr lang="en-US" altLang="ko-KR" sz="1800" spc="-100" baseline="0" dirty="0" smtClean="0">
                        <a:latin typeface="HY강M" pitchFamily="18" charset="-127"/>
                        <a:ea typeface="HY강M" pitchFamily="18" charset="-127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ko-KR" sz="1800" baseline="0" dirty="0" smtClean="0">
                          <a:latin typeface="HY강M" pitchFamily="18" charset="-127"/>
                          <a:ea typeface="HY강M" pitchFamily="18" charset="-127"/>
                        </a:rPr>
                        <a:t> </a:t>
                      </a:r>
                      <a:r>
                        <a:rPr lang="ko-KR" altLang="en-US" sz="1800" dirty="0" smtClean="0">
                          <a:solidFill>
                            <a:srgbClr val="FF0000"/>
                          </a:solidFill>
                          <a:latin typeface="HY강M" pitchFamily="18" charset="-127"/>
                          <a:ea typeface="HY강M" pitchFamily="18" charset="-127"/>
                        </a:rPr>
                        <a:t>인체에 유해하지 않음</a:t>
                      </a:r>
                      <a:endParaRPr lang="en-US" altLang="ko-KR" sz="1800" dirty="0" smtClean="0">
                        <a:solidFill>
                          <a:srgbClr val="FF0000"/>
                        </a:solidFill>
                        <a:latin typeface="HY강M" pitchFamily="18" charset="-127"/>
                        <a:ea typeface="HY강M" pitchFamily="18" charset="-127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ko-KR" sz="1800" baseline="0" dirty="0" smtClean="0">
                          <a:latin typeface="HY강M" pitchFamily="18" charset="-127"/>
                          <a:ea typeface="HY강M" pitchFamily="18" charset="-127"/>
                        </a:rPr>
                        <a:t> </a:t>
                      </a:r>
                      <a:r>
                        <a:rPr lang="ko-KR" altLang="en-US" sz="1800" spc="-100" baseline="0" dirty="0" err="1" smtClean="0">
                          <a:latin typeface="HY강M" pitchFamily="18" charset="-127"/>
                          <a:ea typeface="HY강M" pitchFamily="18" charset="-127"/>
                        </a:rPr>
                        <a:t>단열성이</a:t>
                      </a:r>
                      <a:r>
                        <a:rPr lang="ko-KR" altLang="en-US" sz="1800" spc="-100" baseline="0" dirty="0" smtClean="0">
                          <a:latin typeface="HY강M" pitchFamily="18" charset="-127"/>
                          <a:ea typeface="HY강M" pitchFamily="18" charset="-127"/>
                        </a:rPr>
                        <a:t> 뛰어나 에너지 소비를 절감하며 </a:t>
                      </a:r>
                      <a:r>
                        <a:rPr lang="ko-KR" altLang="en-US" sz="1800" spc="-100" baseline="0" dirty="0" smtClean="0">
                          <a:solidFill>
                            <a:srgbClr val="FF0000"/>
                          </a:solidFill>
                          <a:latin typeface="HY강M" pitchFamily="18" charset="-127"/>
                          <a:ea typeface="HY강M" pitchFamily="18" charset="-127"/>
                        </a:rPr>
                        <a:t>경제적</a:t>
                      </a:r>
                      <a:endParaRPr lang="en-US" altLang="ko-KR" sz="1800" spc="-100" baseline="0" dirty="0" smtClean="0">
                        <a:solidFill>
                          <a:srgbClr val="FF0000"/>
                        </a:solidFill>
                        <a:latin typeface="HY강M" pitchFamily="18" charset="-127"/>
                        <a:ea typeface="HY강M" pitchFamily="18" charset="-127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altLang="ko-KR" sz="1800" baseline="0" dirty="0" smtClean="0">
                          <a:latin typeface="HY강M" pitchFamily="18" charset="-127"/>
                          <a:ea typeface="HY강M" pitchFamily="18" charset="-127"/>
                        </a:rPr>
                        <a:t> </a:t>
                      </a:r>
                      <a:r>
                        <a:rPr lang="ko-KR" altLang="en-US" sz="1800" dirty="0" err="1" smtClean="0">
                          <a:latin typeface="HY강M" pitchFamily="18" charset="-127"/>
                          <a:ea typeface="HY강M" pitchFamily="18" charset="-127"/>
                        </a:rPr>
                        <a:t>발포폴리스티렌이</a:t>
                      </a:r>
                      <a:r>
                        <a:rPr lang="ko-KR" altLang="en-US" sz="1800" dirty="0" smtClean="0">
                          <a:latin typeface="HY강M" pitchFamily="18" charset="-127"/>
                          <a:ea typeface="HY강M" pitchFamily="18" charset="-127"/>
                        </a:rPr>
                        <a:t> 적용될 수 있는 모든 부분에 동일하게 적용</a:t>
                      </a:r>
                      <a:endParaRPr lang="ko-KR" altLang="en-US" sz="180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/>
                </a:tc>
              </a:tr>
              <a:tr h="1820476">
                <a:tc>
                  <a:txBody>
                    <a:bodyPr/>
                    <a:lstStyle/>
                    <a:p>
                      <a:pPr algn="ctr" latinLnBrk="1"/>
                      <a:endParaRPr lang="en-US" altLang="ko-KR" sz="2000" dirty="0" smtClean="0">
                        <a:latin typeface="HY강M" pitchFamily="18" charset="-127"/>
                        <a:ea typeface="HY강M" pitchFamily="18" charset="-127"/>
                      </a:endParaRPr>
                    </a:p>
                    <a:p>
                      <a:pPr algn="ctr" latinLnBrk="1"/>
                      <a:endParaRPr lang="en-US" altLang="ko-KR" sz="2000" dirty="0" smtClean="0">
                        <a:latin typeface="HY강M" pitchFamily="18" charset="-127"/>
                        <a:ea typeface="HY강M" pitchFamily="18" charset="-127"/>
                      </a:endParaRPr>
                    </a:p>
                    <a:p>
                      <a:pPr algn="ctr" latinLnBrk="1"/>
                      <a:r>
                        <a:rPr lang="ko-KR" altLang="en-US" sz="3000" dirty="0" smtClean="0">
                          <a:latin typeface="HY강M" pitchFamily="18" charset="-127"/>
                          <a:ea typeface="HY강M" pitchFamily="18" charset="-127"/>
                        </a:rPr>
                        <a:t>단 점</a:t>
                      </a:r>
                      <a:endParaRPr lang="ko-KR" altLang="en-US" sz="300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 개발된 시간이 얼마 되지 않음</a:t>
                      </a:r>
                      <a:endParaRPr lang="en-US" altLang="ko-KR" sz="1800" kern="1200" dirty="0" smtClean="0">
                        <a:solidFill>
                          <a:schemeClr val="dk1"/>
                        </a:solidFill>
                        <a:latin typeface="HY강M" pitchFamily="18" charset="-127"/>
                        <a:ea typeface="HY강M" pitchFamily="18" charset="-127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 가격이 일반 목재에 비해 비쌈</a:t>
                      </a:r>
                      <a:endParaRPr lang="ko-KR" altLang="en-US" sz="180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800" dirty="0" smtClean="0">
                          <a:latin typeface="HY강M" pitchFamily="18" charset="-127"/>
                          <a:ea typeface="HY강M" pitchFamily="18" charset="-127"/>
                        </a:rPr>
                        <a:t> </a:t>
                      </a:r>
                      <a:r>
                        <a:rPr lang="ko-KR" altLang="en-US" sz="1800" dirty="0" err="1" smtClean="0">
                          <a:latin typeface="HY강M" pitchFamily="18" charset="-127"/>
                          <a:ea typeface="HY강M" pitchFamily="18" charset="-127"/>
                        </a:rPr>
                        <a:t>난연스티로폼을</a:t>
                      </a:r>
                      <a:r>
                        <a:rPr lang="ko-KR" altLang="en-US" sz="1800" dirty="0" smtClean="0">
                          <a:latin typeface="HY강M" pitchFamily="18" charset="-127"/>
                          <a:ea typeface="HY강M" pitchFamily="18" charset="-127"/>
                        </a:rPr>
                        <a:t> 만들기 위한 </a:t>
                      </a:r>
                      <a:r>
                        <a:rPr lang="ko-KR" altLang="en-US" sz="1800" dirty="0" err="1" smtClean="0">
                          <a:latin typeface="HY강M" pitchFamily="18" charset="-127"/>
                          <a:ea typeface="HY강M" pitchFamily="18" charset="-127"/>
                        </a:rPr>
                        <a:t>난연액은</a:t>
                      </a:r>
                      <a:r>
                        <a:rPr lang="ko-KR" altLang="en-US" sz="1800" dirty="0" smtClean="0">
                          <a:latin typeface="HY강M" pitchFamily="18" charset="-127"/>
                          <a:ea typeface="HY강M" pitchFamily="18" charset="-127"/>
                        </a:rPr>
                        <a:t> </a:t>
                      </a:r>
                      <a:r>
                        <a:rPr lang="ko-KR" altLang="en-US" sz="1800" dirty="0" err="1" smtClean="0">
                          <a:latin typeface="HY강M" pitchFamily="18" charset="-127"/>
                          <a:ea typeface="HY강M" pitchFamily="18" charset="-127"/>
                        </a:rPr>
                        <a:t>난연제를</a:t>
                      </a:r>
                      <a:r>
                        <a:rPr lang="ko-KR" altLang="en-US" sz="1800" dirty="0" smtClean="0">
                          <a:latin typeface="HY강M" pitchFamily="18" charset="-127"/>
                          <a:ea typeface="HY강M" pitchFamily="18" charset="-127"/>
                        </a:rPr>
                        <a:t> 스티로폼에 고착시키기 위한 </a:t>
                      </a:r>
                      <a:r>
                        <a:rPr lang="ko-KR" altLang="en-US" sz="1800" dirty="0" smtClean="0">
                          <a:solidFill>
                            <a:srgbClr val="FF0000"/>
                          </a:solidFill>
                          <a:latin typeface="HY강M" pitchFamily="18" charset="-127"/>
                          <a:ea typeface="HY강M" pitchFamily="18" charset="-127"/>
                        </a:rPr>
                        <a:t>바인더를 필요</a:t>
                      </a:r>
                      <a:r>
                        <a:rPr lang="ko-KR" altLang="en-US" sz="1800" dirty="0" smtClean="0">
                          <a:latin typeface="HY강M" pitchFamily="18" charset="-127"/>
                          <a:ea typeface="HY강M" pitchFamily="18" charset="-127"/>
                        </a:rPr>
                        <a:t>로 함</a:t>
                      </a:r>
                      <a:endParaRPr lang="en-US" altLang="ko-KR" sz="1800" dirty="0" smtClean="0">
                        <a:latin typeface="HY강M" pitchFamily="18" charset="-127"/>
                        <a:ea typeface="HY강M" pitchFamily="18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ko-KR" altLang="en-US" sz="1800" dirty="0" smtClean="0">
                          <a:latin typeface="HY강M" pitchFamily="18" charset="-127"/>
                          <a:ea typeface="HY강M" pitchFamily="18" charset="-127"/>
                        </a:rPr>
                        <a:t>내수에 약함</a:t>
                      </a:r>
                      <a:endParaRPr lang="ko-KR" altLang="en-US" sz="180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9144000" cy="4857760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난연성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 재료의 활용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285720" y="1285860"/>
          <a:ext cx="8429684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44000" cy="564357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관련 기사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39484"/>
          </a:xfrm>
        </p:spPr>
        <p:txBody>
          <a:bodyPr>
            <a:normAutofit/>
          </a:bodyPr>
          <a:lstStyle/>
          <a:p>
            <a:pPr algn="just" fontAlgn="base">
              <a:buNone/>
            </a:pPr>
            <a:r>
              <a:rPr lang="ko-KR" altLang="en-US" sz="3500" dirty="0" smtClean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 불에 </a:t>
            </a:r>
            <a:r>
              <a:rPr lang="ko-KR" altLang="en-US" sz="3500" dirty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타지 않는 목재가 개발됐다</a:t>
            </a:r>
            <a:r>
              <a:rPr lang="en-US" altLang="ko-KR" sz="3500" dirty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3500" dirty="0">
              <a:solidFill>
                <a:srgbClr val="FF0000"/>
              </a:solidFill>
              <a:latin typeface="HY강M" pitchFamily="18" charset="-127"/>
              <a:ea typeface="HY강M" pitchFamily="18" charset="-127"/>
            </a:endParaRPr>
          </a:p>
          <a:p>
            <a:pPr algn="just" fontAlgn="base">
              <a:buNone/>
            </a:pPr>
            <a:r>
              <a:rPr lang="ko-KR" altLang="en-US" sz="2200" dirty="0" smtClean="0">
                <a:latin typeface="HY강M" pitchFamily="18" charset="-127"/>
                <a:ea typeface="HY강M" pitchFamily="18" charset="-127"/>
              </a:rPr>
              <a:t>   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전북대 </a:t>
            </a:r>
            <a:r>
              <a:rPr lang="ko-KR" altLang="en-US" sz="2000" dirty="0">
                <a:latin typeface="HY강M" pitchFamily="18" charset="-127"/>
                <a:ea typeface="HY강M" pitchFamily="18" charset="-127"/>
              </a:rPr>
              <a:t>주거환경학과 박희준 교수는 화재사고를 통한 인명피해를 획기적으로 줄일 수 있는 </a:t>
            </a:r>
            <a:r>
              <a:rPr lang="ko-KR" altLang="en-US" sz="3500" dirty="0">
                <a:latin typeface="HY강M" pitchFamily="18" charset="-127"/>
                <a:ea typeface="HY강M" pitchFamily="18" charset="-127"/>
              </a:rPr>
              <a:t>‘불에 타지 않는 친환경 목재’</a:t>
            </a:r>
            <a:r>
              <a:rPr lang="ko-KR" altLang="en-US" sz="2000" dirty="0" err="1">
                <a:latin typeface="HY강M" pitchFamily="18" charset="-127"/>
                <a:ea typeface="HY강M" pitchFamily="18" charset="-127"/>
              </a:rPr>
              <a:t>를</a:t>
            </a:r>
            <a:r>
              <a:rPr lang="ko-KR" altLang="en-US" sz="2000" dirty="0">
                <a:latin typeface="HY강M" pitchFamily="18" charset="-127"/>
                <a:ea typeface="HY강M" pitchFamily="18" charset="-127"/>
              </a:rPr>
              <a:t> 최근 국내 최초로 개발해 겨울철 많이 발생하는 화재 예방에 획기적인 전기를 마련할 것으로 기대한다고 밝혔다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 algn="just" fontAlgn="base">
              <a:buNone/>
            </a:pP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     종래에는 목재에 방염 및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난연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 도료를 코팅해 표면 방염 성능을 개선시키는 방법이 활용돼 왔는데 이는 목재 고유의 장점인 천연 향과 온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·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습도 조절기능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재색과 문양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질감 등을 유지시키지 못했고 현장처리방법으로 균일한 처리가 불가능해 방염 성능을 충족시키지 못해왔다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000" dirty="0" smtClean="0">
              <a:latin typeface="HY강M" pitchFamily="18" charset="-127"/>
              <a:ea typeface="HY강M" pitchFamily="18" charset="-127"/>
            </a:endParaRPr>
          </a:p>
          <a:p>
            <a:pPr algn="just">
              <a:buNone/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  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그러나 박희준 교수는 목재 내에 균일한 수지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인산암모늄 등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)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주입 방법을 개발함으로써 진정한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준불연목재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 제조 기술을 확립했다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000" dirty="0">
              <a:latin typeface="HY강M" pitchFamily="18" charset="-127"/>
              <a:ea typeface="HY강M" pitchFamily="18" charset="-127"/>
            </a:endParaRPr>
          </a:p>
          <a:p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390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0" y="333375"/>
            <a:ext cx="8229600" cy="6048375"/>
          </a:xfrm>
        </p:spPr>
        <p:txBody>
          <a:bodyPr>
            <a:normAutofit/>
          </a:bodyPr>
          <a:lstStyle/>
          <a:p>
            <a:pPr algn="just" fontAlgn="base">
              <a:buNone/>
            </a:pP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    </a:t>
            </a:r>
            <a:endParaRPr lang="en-US" altLang="ko-KR" sz="2000" dirty="0" smtClean="0">
              <a:latin typeface="HY강M" pitchFamily="18" charset="-127"/>
              <a:ea typeface="HY강M" pitchFamily="18" charset="-127"/>
            </a:endParaRPr>
          </a:p>
          <a:p>
            <a:pPr algn="just" fontAlgn="base">
              <a:buNone/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     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12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월 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8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일 오전 열린 </a:t>
            </a:r>
            <a:r>
              <a:rPr lang="ko-KR" altLang="en-US" sz="3000" dirty="0" smtClean="0">
                <a:latin typeface="HY강M" pitchFamily="18" charset="-127"/>
                <a:ea typeface="HY강M" pitchFamily="18" charset="-127"/>
              </a:rPr>
              <a:t>실제 실험에서도 </a:t>
            </a:r>
            <a:r>
              <a:rPr lang="en-US" altLang="ko-KR" sz="3000" dirty="0" smtClean="0">
                <a:latin typeface="HY강M" pitchFamily="18" charset="-127"/>
                <a:ea typeface="HY강M" pitchFamily="18" charset="-127"/>
              </a:rPr>
              <a:t>20</a:t>
            </a:r>
            <a:r>
              <a:rPr lang="ko-KR" altLang="en-US" sz="3000" dirty="0" smtClean="0">
                <a:latin typeface="HY강M" pitchFamily="18" charset="-127"/>
                <a:ea typeface="HY강M" pitchFamily="18" charset="-127"/>
              </a:rPr>
              <a:t>분을 불에 태웠을 때 일반 목재는 전소됐음에도 불구하고 개발된 목재는 그을음 외에는 전혀 불에 타지 않아 성능의</a:t>
            </a:r>
            <a:endParaRPr lang="en-US" altLang="ko-KR" sz="3000" dirty="0" smtClean="0">
              <a:latin typeface="HY강M" pitchFamily="18" charset="-127"/>
              <a:ea typeface="HY강M" pitchFamily="18" charset="-127"/>
            </a:endParaRPr>
          </a:p>
          <a:p>
            <a:pPr algn="just" fontAlgn="base">
              <a:buNone/>
            </a:pPr>
            <a:r>
              <a:rPr lang="en-US" altLang="ko-KR" sz="30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3000" dirty="0" smtClean="0">
                <a:latin typeface="HY강M" pitchFamily="18" charset="-127"/>
                <a:ea typeface="HY강M" pitchFamily="18" charset="-127"/>
              </a:rPr>
              <a:t> 우수성을 입증했다</a:t>
            </a:r>
            <a:r>
              <a:rPr lang="en-US" altLang="ko-KR" sz="30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3000" dirty="0" smtClean="0">
              <a:latin typeface="HY강M" pitchFamily="18" charset="-127"/>
              <a:ea typeface="HY강M" pitchFamily="18" charset="-127"/>
            </a:endParaRPr>
          </a:p>
          <a:p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636912"/>
            <a:ext cx="4860898" cy="39604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내용 개체 틀 2"/>
          <p:cNvSpPr>
            <a:spLocks noGrp="1"/>
          </p:cNvSpPr>
          <p:nvPr>
            <p:ph idx="4294967295"/>
          </p:nvPr>
        </p:nvSpPr>
        <p:spPr>
          <a:xfrm>
            <a:off x="0" y="142875"/>
            <a:ext cx="9144000" cy="6715125"/>
          </a:xfrm>
        </p:spPr>
        <p:txBody>
          <a:bodyPr>
            <a:normAutofit/>
          </a:bodyPr>
          <a:lstStyle/>
          <a:p>
            <a:pPr algn="just" fontAlgn="base">
              <a:buNone/>
            </a:pPr>
            <a:r>
              <a:rPr lang="ko-KR" altLang="en-US" sz="3000" dirty="0" smtClean="0">
                <a:latin typeface="HY강M" pitchFamily="18" charset="-127"/>
                <a:ea typeface="HY강M" pitchFamily="18" charset="-127"/>
              </a:rPr>
              <a:t>    </a:t>
            </a:r>
            <a:r>
              <a:rPr lang="ko-KR" altLang="en-US" sz="2800" dirty="0" smtClean="0">
                <a:latin typeface="HY강M" pitchFamily="18" charset="-127"/>
                <a:ea typeface="HY강M" pitchFamily="18" charset="-127"/>
              </a:rPr>
              <a:t>개발된 목재는 목재 고유의 향과 질감</a:t>
            </a:r>
            <a:r>
              <a:rPr lang="en-US" altLang="ko-KR" sz="28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800" dirty="0" smtClean="0">
                <a:latin typeface="HY강M" pitchFamily="18" charset="-127"/>
                <a:ea typeface="HY강M" pitchFamily="18" charset="-127"/>
              </a:rPr>
              <a:t>온</a:t>
            </a:r>
            <a:r>
              <a:rPr lang="en-US" altLang="ko-KR" sz="2800" dirty="0" smtClean="0">
                <a:latin typeface="HY강M" pitchFamily="18" charset="-127"/>
                <a:ea typeface="HY강M" pitchFamily="18" charset="-127"/>
              </a:rPr>
              <a:t>·</a:t>
            </a:r>
            <a:r>
              <a:rPr lang="ko-KR" altLang="en-US" sz="2800" dirty="0" smtClean="0">
                <a:latin typeface="HY강M" pitchFamily="18" charset="-127"/>
                <a:ea typeface="HY강M" pitchFamily="18" charset="-127"/>
              </a:rPr>
              <a:t>습도 조절기능</a:t>
            </a:r>
            <a:r>
              <a:rPr lang="en-US" altLang="ko-KR" sz="28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800" dirty="0" smtClean="0">
                <a:latin typeface="HY강M" pitchFamily="18" charset="-127"/>
                <a:ea typeface="HY강M" pitchFamily="18" charset="-127"/>
              </a:rPr>
              <a:t>천연 재색과 무늬 등을 고스란히 유지하고 변형과 갈라짐</a:t>
            </a:r>
            <a:r>
              <a:rPr lang="en-US" altLang="ko-KR" sz="28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800" dirty="0" smtClean="0">
                <a:latin typeface="HY강M" pitchFamily="18" charset="-127"/>
                <a:ea typeface="HY강M" pitchFamily="18" charset="-127"/>
              </a:rPr>
              <a:t>수축과 팽창 등 치수안전성이 우수하면서도 불에는 타지 않아 목조건축 분야에 획기적인 혁신을 가져올 것으로 기대되고 있다</a:t>
            </a:r>
            <a:r>
              <a:rPr lang="en-US" altLang="ko-KR" sz="28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 algn="just" fontAlgn="base">
              <a:buNone/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    </a:t>
            </a:r>
            <a:r>
              <a:rPr lang="ko-KR" altLang="en-US" sz="1900" dirty="0" smtClean="0">
                <a:latin typeface="HY강M" pitchFamily="18" charset="-127"/>
                <a:ea typeface="HY강M" pitchFamily="18" charset="-127"/>
              </a:rPr>
              <a:t>특히 화재에 취약한 목조주택과 한옥</a:t>
            </a:r>
            <a:r>
              <a:rPr lang="en-US" altLang="ko-KR" sz="19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900" dirty="0" smtClean="0">
                <a:latin typeface="HY강M" pitchFamily="18" charset="-127"/>
                <a:ea typeface="HY강M" pitchFamily="18" charset="-127"/>
              </a:rPr>
              <a:t>각종 문화재 등 원목 건축자재 및 인테리어 재료에 크게 활용될 수 있을 전망이다</a:t>
            </a:r>
            <a:r>
              <a:rPr lang="en-US" altLang="ko-KR" sz="1900" dirty="0" smtClean="0">
                <a:latin typeface="HY강M" pitchFamily="18" charset="-127"/>
                <a:ea typeface="HY강M" pitchFamily="18" charset="-127"/>
              </a:rPr>
              <a:t>. </a:t>
            </a:r>
            <a:endParaRPr lang="ko-KR" altLang="en-US" sz="1900" dirty="0" smtClean="0">
              <a:latin typeface="HY강M" pitchFamily="18" charset="-127"/>
              <a:ea typeface="HY강M" pitchFamily="18" charset="-127"/>
            </a:endParaRPr>
          </a:p>
          <a:p>
            <a:pPr algn="just" fontAlgn="base">
              <a:buNone/>
            </a:pPr>
            <a:r>
              <a:rPr lang="ko-KR" altLang="en-US" sz="1900" dirty="0" smtClean="0">
                <a:latin typeface="HY강M" pitchFamily="18" charset="-127"/>
                <a:ea typeface="HY강M" pitchFamily="18" charset="-127"/>
              </a:rPr>
              <a:t>     이번에 개발된 목재는 특허 취득과 함께 </a:t>
            </a:r>
            <a:r>
              <a:rPr lang="en-US" altLang="ko-KR" sz="1900" dirty="0" smtClean="0">
                <a:latin typeface="HY강M" pitchFamily="18" charset="-127"/>
                <a:ea typeface="HY강M" pitchFamily="18" charset="-127"/>
              </a:rPr>
              <a:t>ISO </a:t>
            </a:r>
            <a:r>
              <a:rPr lang="ko-KR" altLang="en-US" sz="1900" dirty="0" smtClean="0">
                <a:latin typeface="HY강M" pitchFamily="18" charset="-127"/>
                <a:ea typeface="HY강M" pitchFamily="18" charset="-127"/>
              </a:rPr>
              <a:t>국제 인증</a:t>
            </a:r>
            <a:r>
              <a:rPr lang="en-US" altLang="ko-KR" sz="1900" dirty="0" smtClean="0">
                <a:latin typeface="HY강M" pitchFamily="18" charset="-127"/>
                <a:ea typeface="HY강M" pitchFamily="18" charset="-127"/>
              </a:rPr>
              <a:t>(KS F ISO 5660-1, KS F 2271)</a:t>
            </a:r>
            <a:r>
              <a:rPr lang="ko-KR" altLang="en-US" sz="1900" dirty="0" smtClean="0">
                <a:latin typeface="HY강M" pitchFamily="18" charset="-127"/>
                <a:ea typeface="HY강M" pitchFamily="18" charset="-127"/>
              </a:rPr>
              <a:t>을 받았고 현재 기업체에 기술 이전을 통해 상용화 및 해외 수출까지 할 수 있을 것으로 기대된다</a:t>
            </a:r>
            <a:r>
              <a:rPr lang="en-US" altLang="ko-KR" sz="19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900" dirty="0" smtClean="0">
              <a:latin typeface="HY강M" pitchFamily="18" charset="-127"/>
              <a:ea typeface="HY강M" pitchFamily="18" charset="-127"/>
            </a:endParaRPr>
          </a:p>
          <a:p>
            <a:pPr algn="just" fontAlgn="base">
              <a:buNone/>
            </a:pPr>
            <a:r>
              <a:rPr lang="ko-KR" altLang="en-US" sz="2600" dirty="0" smtClean="0">
                <a:latin typeface="HY강M" pitchFamily="18" charset="-127"/>
                <a:ea typeface="HY강M" pitchFamily="18" charset="-127"/>
              </a:rPr>
              <a:t>    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박희준 교수는 </a:t>
            </a:r>
            <a:r>
              <a:rPr lang="ko-KR" altLang="en-US" sz="2800" dirty="0" smtClean="0">
                <a:latin typeface="HY강M" pitchFamily="18" charset="-127"/>
                <a:ea typeface="HY강M" pitchFamily="18" charset="-127"/>
              </a:rPr>
              <a:t>“이번에 개발된 목재는 </a:t>
            </a:r>
            <a:r>
              <a:rPr lang="ko-KR" altLang="en-US" sz="2800" dirty="0" smtClean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친환경적</a:t>
            </a:r>
            <a:r>
              <a:rPr lang="ko-KR" altLang="en-US" sz="2800" dirty="0" smtClean="0">
                <a:latin typeface="HY강M" pitchFamily="18" charset="-127"/>
                <a:ea typeface="HY강M" pitchFamily="18" charset="-127"/>
              </a:rPr>
              <a:t>이면서도 불에는 타지 않아 화재에 취약한 목조주택가 문화재 등 원목 건축 자재 및 인테리어 재료로 널리 활용될 수 있을 것”</a:t>
            </a:r>
            <a:r>
              <a:rPr lang="ko-KR" altLang="en-US" sz="2200" dirty="0" smtClean="0">
                <a:latin typeface="HY강M" pitchFamily="18" charset="-127"/>
                <a:ea typeface="HY강M" pitchFamily="18" charset="-127"/>
              </a:rPr>
              <a:t>이라며 </a:t>
            </a:r>
            <a:r>
              <a:rPr lang="ko-KR" altLang="en-US" sz="1900" dirty="0" smtClean="0">
                <a:latin typeface="HY강M" pitchFamily="18" charset="-127"/>
                <a:ea typeface="HY강M" pitchFamily="18" charset="-127"/>
              </a:rPr>
              <a:t>“특히 기존 규정 및 </a:t>
            </a:r>
            <a:r>
              <a:rPr lang="ko-KR" altLang="en-US" sz="1900" dirty="0" err="1" smtClean="0">
                <a:latin typeface="HY강M" pitchFamily="18" charset="-127"/>
                <a:ea typeface="HY강M" pitchFamily="18" charset="-127"/>
              </a:rPr>
              <a:t>법규장</a:t>
            </a:r>
            <a:r>
              <a:rPr lang="ko-KR" altLang="en-US" sz="1900" dirty="0" smtClean="0">
                <a:latin typeface="HY강M" pitchFamily="18" charset="-127"/>
                <a:ea typeface="HY강M" pitchFamily="18" charset="-127"/>
              </a:rPr>
              <a:t> 목재로 적용이 불가능했던 영역에도 새로운 수요를 창출할 수 있을 것으로 기대된다”고 말했다</a:t>
            </a:r>
            <a:r>
              <a:rPr lang="en-US" altLang="ko-KR" sz="1900" dirty="0" smtClean="0">
                <a:latin typeface="HY강M" pitchFamily="18" charset="-127"/>
                <a:ea typeface="HY강M" pitchFamily="18" charset="-127"/>
              </a:rPr>
              <a:t>. 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9144000" cy="492919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참고 문헌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네이버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dirty="0" err="1">
                <a:latin typeface="HY강M" pitchFamily="18" charset="-127"/>
                <a:ea typeface="HY강M" pitchFamily="18" charset="-127"/>
              </a:rPr>
              <a:t>블로그</a:t>
            </a:r>
            <a:r>
              <a:rPr lang="ko-KR" altLang="en-US" dirty="0">
                <a:latin typeface="HY강M" pitchFamily="18" charset="-127"/>
                <a:ea typeface="HY강M" pitchFamily="18" charset="-127"/>
              </a:rPr>
              <a:t> 나무꾼</a:t>
            </a:r>
          </a:p>
          <a:p>
            <a:r>
              <a:rPr lang="ko-KR" altLang="en-US" dirty="0">
                <a:latin typeface="HY강M" pitchFamily="18" charset="-127"/>
                <a:ea typeface="HY강M" pitchFamily="18" charset="-127"/>
              </a:rPr>
              <a:t>한국목재신문</a:t>
            </a:r>
          </a:p>
          <a:p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네이버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dirty="0">
                <a:latin typeface="HY강M" pitchFamily="18" charset="-127"/>
                <a:ea typeface="HY강M" pitchFamily="18" charset="-127"/>
              </a:rPr>
              <a:t>백과사전</a:t>
            </a:r>
          </a:p>
          <a:p>
            <a:r>
              <a:rPr lang="ko-KR" altLang="en-US" dirty="0" err="1">
                <a:latin typeface="HY강M" pitchFamily="18" charset="-127"/>
                <a:ea typeface="HY강M" pitchFamily="18" charset="-127"/>
              </a:rPr>
              <a:t>네이버</a:t>
            </a:r>
            <a:r>
              <a:rPr lang="ko-KR" altLang="en-US" dirty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dirty="0" err="1">
                <a:latin typeface="HY강M" pitchFamily="18" charset="-127"/>
                <a:ea typeface="HY강M" pitchFamily="18" charset="-127"/>
              </a:rPr>
              <a:t>블로그</a:t>
            </a:r>
            <a:r>
              <a:rPr lang="ko-KR" altLang="en-US" dirty="0">
                <a:latin typeface="HY강M" pitchFamily="18" charset="-127"/>
                <a:ea typeface="HY강M" pitchFamily="18" charset="-127"/>
              </a:rPr>
              <a:t> 나무와 함께하는 삶</a:t>
            </a:r>
          </a:p>
          <a:p>
            <a:r>
              <a:rPr lang="ko-KR" altLang="en-US" dirty="0" err="1">
                <a:latin typeface="HY강M" pitchFamily="18" charset="-127"/>
                <a:ea typeface="HY강M" pitchFamily="18" charset="-127"/>
              </a:rPr>
              <a:t>네이버</a:t>
            </a:r>
            <a:r>
              <a:rPr lang="ko-KR" altLang="en-US" dirty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dirty="0" err="1">
                <a:latin typeface="HY강M" pitchFamily="18" charset="-127"/>
                <a:ea typeface="HY강M" pitchFamily="18" charset="-127"/>
              </a:rPr>
              <a:t>블로그</a:t>
            </a:r>
            <a:r>
              <a:rPr lang="ko-KR" altLang="en-US" dirty="0">
                <a:latin typeface="HY강M" pitchFamily="18" charset="-127"/>
                <a:ea typeface="HY강M" pitchFamily="18" charset="-127"/>
              </a:rPr>
              <a:t> 황토사랑</a:t>
            </a:r>
          </a:p>
          <a:p>
            <a:r>
              <a:rPr lang="en-US" altLang="ko-KR" dirty="0" smtClean="0">
                <a:latin typeface="HY강M" pitchFamily="18" charset="-127"/>
                <a:ea typeface="HY강M" pitchFamily="18" charset="-127"/>
              </a:rPr>
              <a:t>[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건축재료</a:t>
            </a:r>
            <a:r>
              <a:rPr lang="en-US" altLang="ko-KR" dirty="0" smtClean="0">
                <a:latin typeface="HY강M" pitchFamily="18" charset="-127"/>
                <a:ea typeface="HY강M" pitchFamily="18" charset="-127"/>
              </a:rPr>
              <a:t>] </a:t>
            </a:r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불연재료</a:t>
            </a:r>
            <a:r>
              <a:rPr lang="en-US" altLang="ko-KR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난연재료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 생산합니다</a:t>
            </a:r>
            <a:r>
              <a:rPr lang="en-US" altLang="ko-KR" dirty="0" smtClean="0">
                <a:latin typeface="HY강M" pitchFamily="18" charset="-127"/>
                <a:ea typeface="HY강M" pitchFamily="18" charset="-127"/>
              </a:rPr>
              <a:t>. </a:t>
            </a:r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다음블로그</a:t>
            </a:r>
            <a:endParaRPr lang="en-US" altLang="ko-KR" dirty="0" smtClean="0">
              <a:latin typeface="HY강M" pitchFamily="18" charset="-127"/>
              <a:ea typeface="HY강M" pitchFamily="18" charset="-127"/>
            </a:endParaRPr>
          </a:p>
          <a:p>
            <a:r>
              <a:rPr lang="en-US" altLang="ko-KR" dirty="0">
                <a:latin typeface="HY강M" pitchFamily="18" charset="-127"/>
                <a:ea typeface="HY강M" pitchFamily="18" charset="-127"/>
              </a:rPr>
              <a:t>[</a:t>
            </a:r>
            <a:r>
              <a:rPr lang="en-US" altLang="ko-KR" dirty="0" err="1">
                <a:latin typeface="HY강M" pitchFamily="18" charset="-127"/>
                <a:ea typeface="HY강M" pitchFamily="18" charset="-127"/>
              </a:rPr>
              <a:t>뉴스엔</a:t>
            </a:r>
            <a:r>
              <a:rPr lang="en-US" altLang="ko-KR" dirty="0">
                <a:latin typeface="HY강M" pitchFamily="18" charset="-127"/>
                <a:ea typeface="HY강M" pitchFamily="18" charset="-127"/>
              </a:rPr>
              <a:t> </a:t>
            </a:r>
            <a:r>
              <a:rPr lang="en-US" altLang="ko-KR" dirty="0" err="1">
                <a:latin typeface="HY강M" pitchFamily="18" charset="-127"/>
                <a:ea typeface="HY강M" pitchFamily="18" charset="-127"/>
              </a:rPr>
              <a:t>김종효</a:t>
            </a:r>
            <a:r>
              <a:rPr lang="en-US" altLang="ko-KR" dirty="0">
                <a:latin typeface="HY강M" pitchFamily="18" charset="-127"/>
                <a:ea typeface="HY강M" pitchFamily="18" charset="-127"/>
              </a:rPr>
              <a:t> </a:t>
            </a:r>
            <a:r>
              <a:rPr lang="en-US" altLang="ko-KR" dirty="0" err="1">
                <a:latin typeface="HY강M" pitchFamily="18" charset="-127"/>
                <a:ea typeface="HY강M" pitchFamily="18" charset="-127"/>
              </a:rPr>
              <a:t>기자</a:t>
            </a:r>
            <a:r>
              <a:rPr lang="en-US" altLang="ko-KR" dirty="0">
                <a:latin typeface="HY강M" pitchFamily="18" charset="-127"/>
                <a:ea typeface="HY강M" pitchFamily="18" charset="-127"/>
              </a:rPr>
              <a:t>]</a:t>
            </a:r>
          </a:p>
          <a:p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방호</a:t>
            </a:r>
            <a:r>
              <a:rPr lang="en-US" altLang="ko-KR" dirty="0">
                <a:latin typeface="HY강M" pitchFamily="18" charset="-127"/>
                <a:ea typeface="HY강M" pitchFamily="18" charset="-127"/>
              </a:rPr>
              <a:t>|</a:t>
            </a:r>
            <a:r>
              <a:rPr lang="ko-KR" altLang="en-US" dirty="0">
                <a:latin typeface="HY강M" pitchFamily="18" charset="-127"/>
                <a:ea typeface="HY강M" pitchFamily="18" charset="-127"/>
              </a:rPr>
              <a:t>작성자 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어영부영</a:t>
            </a:r>
            <a:endParaRPr lang="en-US" altLang="ko-KR" dirty="0" smtClean="0">
              <a:latin typeface="HY강M" pitchFamily="18" charset="-127"/>
              <a:ea typeface="HY강M" pitchFamily="18" charset="-127"/>
            </a:endParaRPr>
          </a:p>
          <a:p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영춘판넬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  <a:p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9144000" cy="521495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8425" y="4343400"/>
            <a:ext cx="26955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목 차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229600" cy="5043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9144000" cy="4929198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39"/>
            <a:ext cx="9144000" cy="4857761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난 연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ko-KR" altLang="en-US" sz="20000" dirty="0" smtClean="0">
                <a:latin typeface="HY강M" pitchFamily="18" charset="-127"/>
                <a:ea typeface="HY강M" pitchFamily="18" charset="-127"/>
              </a:rPr>
              <a:t> 難  燃</a:t>
            </a:r>
            <a:endParaRPr lang="en-US" altLang="ko-KR" sz="1000" dirty="0" smtClean="0">
              <a:latin typeface="HY강M" pitchFamily="18" charset="-127"/>
              <a:ea typeface="HY강M" pitchFamily="18" charset="-127"/>
            </a:endParaRPr>
          </a:p>
          <a:p>
            <a:pPr>
              <a:buNone/>
            </a:pPr>
            <a:r>
              <a:rPr lang="ko-KR" altLang="en-US" sz="4000" dirty="0" smtClean="0">
                <a:latin typeface="HY강M" pitchFamily="18" charset="-127"/>
                <a:ea typeface="HY강M" pitchFamily="18" charset="-127"/>
              </a:rPr>
              <a:t>     어려울 </a:t>
            </a:r>
            <a:r>
              <a:rPr lang="ko-KR" altLang="en-US" sz="5000" dirty="0" smtClean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난</a:t>
            </a:r>
            <a:r>
              <a:rPr lang="ko-KR" altLang="en-US" sz="4000" dirty="0" smtClean="0">
                <a:latin typeface="HY강M" pitchFamily="18" charset="-127"/>
                <a:ea typeface="HY강M" pitchFamily="18" charset="-127"/>
              </a:rPr>
              <a:t>              불탈 </a:t>
            </a:r>
            <a:r>
              <a:rPr lang="ko-KR" altLang="en-US" sz="5000" dirty="0" smtClean="0">
                <a:solidFill>
                  <a:srgbClr val="FF0000"/>
                </a:solidFill>
                <a:latin typeface="HY강M" pitchFamily="18" charset="-127"/>
                <a:ea typeface="HY강M" pitchFamily="18" charset="-127"/>
              </a:rPr>
              <a:t>연</a:t>
            </a:r>
            <a:endParaRPr lang="ko-KR" altLang="en-US" sz="5000" dirty="0">
              <a:solidFill>
                <a:srgbClr val="FF0000"/>
              </a:solidFill>
              <a:latin typeface="HY강M" pitchFamily="18" charset="-127"/>
              <a:ea typeface="HY강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445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14620"/>
            <a:ext cx="9144000" cy="4143380"/>
          </a:xfrm>
          <a:prstGeom prst="rect">
            <a:avLst/>
          </a:prstGeom>
          <a:noFill/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난연성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 이란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500063" y="1143000"/>
          <a:ext cx="8229600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9144000" cy="5214950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난연성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 재료의 구분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500063" y="1143000"/>
          <a:ext cx="8229600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404708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9144000" cy="4643446"/>
          </a:xfrm>
          <a:prstGeom prst="rect">
            <a:avLst/>
          </a:prstGeom>
          <a:noFill/>
        </p:spPr>
      </p:pic>
      <p:graphicFrame>
        <p:nvGraphicFramePr>
          <p:cNvPr id="5" name="내용 개체 틀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1519052911"/>
              </p:ext>
            </p:extLst>
          </p:nvPr>
        </p:nvGraphicFramePr>
        <p:xfrm>
          <a:off x="428596" y="642918"/>
          <a:ext cx="8229600" cy="585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24290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78"/>
            <a:ext cx="9144000" cy="4786322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난연성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 재료의 종류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06659624"/>
              </p:ext>
            </p:extLst>
          </p:nvPr>
        </p:nvGraphicFramePr>
        <p:xfrm>
          <a:off x="457200" y="1428736"/>
          <a:ext cx="822960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9144000" cy="4643446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난연성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 목재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500063" y="1143000"/>
          <a:ext cx="8229600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istrator\바탕 화면\c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00" cy="5143512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HY강M" pitchFamily="18" charset="-127"/>
                <a:ea typeface="HY강M" pitchFamily="18" charset="-127"/>
              </a:rPr>
              <a:t>난연성</a:t>
            </a:r>
            <a:r>
              <a:rPr lang="ko-KR" altLang="en-US" dirty="0" smtClean="0">
                <a:latin typeface="HY강M" pitchFamily="18" charset="-127"/>
                <a:ea typeface="HY강M" pitchFamily="18" charset="-127"/>
              </a:rPr>
              <a:t> 재료의 목재특성</a:t>
            </a:r>
            <a:endParaRPr lang="ko-KR" altLang="en-US" dirty="0">
              <a:latin typeface="HY강M" pitchFamily="18" charset="-127"/>
              <a:ea typeface="HY강M" pitchFamily="18" charset="-127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500063" y="1143000"/>
          <a:ext cx="8229600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그림 9" descr="sss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4143380"/>
            <a:ext cx="2398056" cy="2425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7455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템플릿 2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PPT템플릿7</Template>
  <TotalTime>721</TotalTime>
  <Words>870</Words>
  <Application>Microsoft Office PowerPoint</Application>
  <PresentationFormat>화면 슬라이드 쇼(4:3)</PresentationFormat>
  <Paragraphs>131</Paragraphs>
  <Slides>20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PPT템플릿 28</vt:lpstr>
      <vt:lpstr>난연성 재료</vt:lpstr>
      <vt:lpstr>목 차</vt:lpstr>
      <vt:lpstr>난 연</vt:lpstr>
      <vt:lpstr>난연성 이란</vt:lpstr>
      <vt:lpstr>난연성 재료의 구분</vt:lpstr>
      <vt:lpstr>슬라이드 6</vt:lpstr>
      <vt:lpstr>난연성 재료의 종류</vt:lpstr>
      <vt:lpstr>난연성 목재</vt:lpstr>
      <vt:lpstr>난연성 재료의 목재특성</vt:lpstr>
      <vt:lpstr>슬라이드 10</vt:lpstr>
      <vt:lpstr>발포폴리스타이렌  (Expanded polystyrene)</vt:lpstr>
      <vt:lpstr>슬라이드 12</vt:lpstr>
      <vt:lpstr>난연성 스티로폼 동영상</vt:lpstr>
      <vt:lpstr>난연성 재료의 장단점</vt:lpstr>
      <vt:lpstr>난연성 재료의 활용</vt:lpstr>
      <vt:lpstr>관련 기사</vt:lpstr>
      <vt:lpstr>슬라이드 17</vt:lpstr>
      <vt:lpstr>슬라이드 18</vt:lpstr>
      <vt:lpstr>참고 문헌</vt:lpstr>
      <vt:lpstr>슬라이드 20</vt:lpstr>
    </vt:vector>
  </TitlesOfParts>
  <Company>Univ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난연성 재료</dc:title>
  <dc:creator>user</dc:creator>
  <cp:lastModifiedBy>user</cp:lastModifiedBy>
  <cp:revision>88</cp:revision>
  <dcterms:created xsi:type="dcterms:W3CDTF">2012-05-16T05:39:24Z</dcterms:created>
  <dcterms:modified xsi:type="dcterms:W3CDTF">2012-05-22T02:28:18Z</dcterms:modified>
</cp:coreProperties>
</file>