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  <p:sldMasterId id="2147483900" r:id="rId2"/>
  </p:sldMasterIdLst>
  <p:sldIdLst>
    <p:sldId id="256" r:id="rId3"/>
    <p:sldId id="257" r:id="rId4"/>
    <p:sldId id="270" r:id="rId5"/>
    <p:sldId id="259" r:id="rId6"/>
    <p:sldId id="260" r:id="rId7"/>
    <p:sldId id="258" r:id="rId8"/>
    <p:sldId id="261" r:id="rId9"/>
    <p:sldId id="264" r:id="rId10"/>
    <p:sldId id="271" r:id="rId11"/>
    <p:sldId id="272" r:id="rId12"/>
    <p:sldId id="273" r:id="rId13"/>
    <p:sldId id="269" r:id="rId14"/>
    <p:sldId id="266" r:id="rId15"/>
    <p:sldId id="267" r:id="rId16"/>
    <p:sldId id="268" r:id="rId1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692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선 연결선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제목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16" name="날짜 개체 틀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9B8C1-9077-4D1E-B2DC-2CFF27068546}" type="datetimeFigureOut">
              <a:rPr lang="ko-KR" altLang="en-US" smtClean="0"/>
              <a:pPr/>
              <a:t>2012-05-21</a:t>
            </a:fld>
            <a:endParaRPr lang="ko-KR" altLang="en-US"/>
          </a:p>
        </p:txBody>
      </p:sp>
      <p:sp>
        <p:nvSpPr>
          <p:cNvPr id="2" name="바닥글 개체 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5" name="슬라이드 번호 개체 틀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3516D05-8B32-426F-9F4F-925038B2D69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9B8C1-9077-4D1E-B2DC-2CFF27068546}" type="datetimeFigureOut">
              <a:rPr lang="ko-KR" altLang="en-US" smtClean="0"/>
              <a:pPr/>
              <a:t>2012-05-21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6D05-8B32-426F-9F4F-925038B2D69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9B8C1-9077-4D1E-B2DC-2CFF27068546}" type="datetimeFigureOut">
              <a:rPr lang="ko-KR" altLang="en-US" smtClean="0"/>
              <a:pPr/>
              <a:t>2012-05-21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6D05-8B32-426F-9F4F-925038B2D69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9B8C1-9077-4D1E-B2DC-2CFF27068546}" type="datetimeFigureOut">
              <a:rPr lang="ko-KR" altLang="en-US" smtClean="0"/>
              <a:pPr/>
              <a:t>2012-05-21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6D05-8B32-426F-9F4F-925038B2D69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9B8C1-9077-4D1E-B2DC-2CFF27068546}" type="datetimeFigureOut">
              <a:rPr lang="ko-KR" altLang="en-US" smtClean="0"/>
              <a:pPr/>
              <a:t>2012-05-21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6D05-8B32-426F-9F4F-925038B2D69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9B8C1-9077-4D1E-B2DC-2CFF27068546}" type="datetimeFigureOut">
              <a:rPr lang="ko-KR" altLang="en-US" smtClean="0"/>
              <a:pPr/>
              <a:t>2012-05-21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6D05-8B32-426F-9F4F-925038B2D69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9B8C1-9077-4D1E-B2DC-2CFF27068546}" type="datetimeFigureOut">
              <a:rPr lang="ko-KR" altLang="en-US" smtClean="0"/>
              <a:pPr/>
              <a:t>2012-05-21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6D05-8B32-426F-9F4F-925038B2D69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9B8C1-9077-4D1E-B2DC-2CFF27068546}" type="datetimeFigureOut">
              <a:rPr lang="ko-KR" altLang="en-US" smtClean="0"/>
              <a:pPr/>
              <a:t>2012-05-21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6D05-8B32-426F-9F4F-925038B2D69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9B8C1-9077-4D1E-B2DC-2CFF27068546}" type="datetimeFigureOut">
              <a:rPr lang="ko-KR" altLang="en-US" smtClean="0"/>
              <a:pPr/>
              <a:t>2012-05-21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6D05-8B32-426F-9F4F-925038B2D69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9B8C1-9077-4D1E-B2DC-2CFF27068546}" type="datetimeFigureOut">
              <a:rPr lang="ko-KR" altLang="en-US" smtClean="0"/>
              <a:pPr/>
              <a:t>2012-05-21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6D05-8B32-426F-9F4F-925038B2D69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9B8C1-9077-4D1E-B2DC-2CFF27068546}" type="datetimeFigureOut">
              <a:rPr lang="ko-KR" altLang="en-US" smtClean="0"/>
              <a:pPr/>
              <a:t>2012-05-21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6D05-8B32-426F-9F4F-925038B2D69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27" name="내용 개체 틀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25" name="날짜 개체 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9B8C1-9077-4D1E-B2DC-2CFF27068546}" type="datetimeFigureOut">
              <a:rPr lang="ko-KR" altLang="en-US" smtClean="0"/>
              <a:pPr/>
              <a:t>2012-05-21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16" name="슬라이드 번호 개체 틀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3516D05-8B32-426F-9F4F-925038B2D69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9B8C1-9077-4D1E-B2DC-2CFF27068546}" type="datetimeFigureOut">
              <a:rPr lang="ko-KR" altLang="en-US" smtClean="0"/>
              <a:pPr/>
              <a:t>2012-05-21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6D05-8B32-426F-9F4F-925038B2D69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9B8C1-9077-4D1E-B2DC-2CFF27068546}" type="datetimeFigureOut">
              <a:rPr lang="ko-KR" altLang="en-US" smtClean="0"/>
              <a:pPr/>
              <a:t>2012-05-21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6D05-8B32-426F-9F4F-925038B2D69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9B8C1-9077-4D1E-B2DC-2CFF27068546}" type="datetimeFigureOut">
              <a:rPr lang="ko-KR" altLang="en-US" smtClean="0"/>
              <a:pPr/>
              <a:t>2012-05-21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6D05-8B32-426F-9F4F-925038B2D69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선 연결선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텍스트 개체 틀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9" name="날짜 개체 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9B8C1-9077-4D1E-B2DC-2CFF27068546}" type="datetimeFigureOut">
              <a:rPr lang="ko-KR" altLang="en-US" smtClean="0"/>
              <a:pPr/>
              <a:t>2012-05-21</a:t>
            </a:fld>
            <a:endParaRPr lang="ko-KR" altLang="en-US"/>
          </a:p>
        </p:txBody>
      </p:sp>
      <p:sp>
        <p:nvSpPr>
          <p:cNvPr id="11" name="바닥글 개체 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6" name="슬라이드 번호 개체 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6D05-8B32-426F-9F4F-925038B2D697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제목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4" name="내용 개체 틀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21" name="날짜 개체 틀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9B8C1-9077-4D1E-B2DC-2CFF27068546}" type="datetimeFigureOut">
              <a:rPr lang="ko-KR" altLang="en-US" smtClean="0"/>
              <a:pPr/>
              <a:t>2012-05-21</a:t>
            </a:fld>
            <a:endParaRPr lang="ko-KR" altLang="en-US"/>
          </a:p>
        </p:txBody>
      </p:sp>
      <p:sp>
        <p:nvSpPr>
          <p:cNvPr id="10" name="바닥글 개체 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1" name="슬라이드 번호 개체 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6D05-8B32-426F-9F4F-925038B2D69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제목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25" name="텍스트 개체 틀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28" name="내용 개체 틀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9B8C1-9077-4D1E-B2DC-2CFF27068546}" type="datetimeFigureOut">
              <a:rPr lang="ko-KR" altLang="en-US" smtClean="0"/>
              <a:pPr/>
              <a:t>2012-05-21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3516D05-8B32-426F-9F4F-925038B2D697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1" name="직선 연결선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제목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2" name="날짜 개체 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9B8C1-9077-4D1E-B2DC-2CFF27068546}" type="datetimeFigureOut">
              <a:rPr lang="ko-KR" altLang="en-US" smtClean="0"/>
              <a:pPr/>
              <a:t>2012-05-21</a:t>
            </a:fld>
            <a:endParaRPr lang="ko-KR" altLang="en-US"/>
          </a:p>
        </p:txBody>
      </p:sp>
      <p:sp>
        <p:nvSpPr>
          <p:cNvPr id="21" name="바닥글 개체 틀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6D05-8B32-426F-9F4F-925038B2D69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9B8C1-9077-4D1E-B2DC-2CFF27068546}" type="datetimeFigureOut">
              <a:rPr lang="ko-KR" altLang="en-US" smtClean="0"/>
              <a:pPr/>
              <a:t>2012-05-21</a:t>
            </a:fld>
            <a:endParaRPr lang="ko-KR" altLang="en-US"/>
          </a:p>
        </p:txBody>
      </p:sp>
      <p:sp>
        <p:nvSpPr>
          <p:cNvPr id="24" name="바닥글 개체 틀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6D05-8B32-426F-9F4F-925038B2D69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제목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26" name="텍스트 개체 틀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4" name="내용 개체 틀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25" name="날짜 개체 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9B8C1-9077-4D1E-B2DC-2CFF27068546}" type="datetimeFigureOut">
              <a:rPr lang="ko-KR" altLang="en-US" smtClean="0"/>
              <a:pPr/>
              <a:t>2012-05-21</a:t>
            </a:fld>
            <a:endParaRPr lang="ko-KR" altLang="en-US"/>
          </a:p>
        </p:txBody>
      </p:sp>
      <p:sp>
        <p:nvSpPr>
          <p:cNvPr id="29" name="바닥글 개체 틀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6D05-8B32-426F-9F4F-925038B2D69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그림 개체 틀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9B8C1-9077-4D1E-B2DC-2CFF27068546}" type="datetimeFigureOut">
              <a:rPr lang="ko-KR" altLang="en-US" smtClean="0"/>
              <a:pPr/>
              <a:t>2012-05-21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1" name="슬라이드 번호 개체 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16D05-8B32-426F-9F4F-925038B2D697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7" name="제목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26" name="텍스트 개체 틀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선 연결선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텍스트 개체 틀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1" name="날짜 개체 틀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289B8C1-9077-4D1E-B2DC-2CFF27068546}" type="datetimeFigureOut">
              <a:rPr lang="ko-KR" altLang="en-US" smtClean="0"/>
              <a:pPr/>
              <a:t>2012-05-21</a:t>
            </a:fld>
            <a:endParaRPr lang="ko-KR" altLang="en-US"/>
          </a:p>
        </p:txBody>
      </p:sp>
      <p:sp>
        <p:nvSpPr>
          <p:cNvPr id="28" name="바닥글 개체 틀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3516D05-8B32-426F-9F4F-925038B2D697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제목 개체 틀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직선 연결선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직선 연결선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1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1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1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1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1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1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1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1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1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1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89B8C1-9077-4D1E-B2DC-2CFF27068546}" type="datetimeFigureOut">
              <a:rPr lang="ko-KR" altLang="en-US" smtClean="0"/>
              <a:pPr/>
              <a:t>2012-05-21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516D05-8B32-426F-9F4F-925038B2D69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467544" y="4293096"/>
            <a:ext cx="8064896" cy="1224136"/>
          </a:xfrm>
        </p:spPr>
        <p:txBody>
          <a:bodyPr>
            <a:normAutofit fontScale="90000"/>
          </a:bodyPr>
          <a:lstStyle/>
          <a:p>
            <a:r>
              <a:rPr lang="ko-KR" altLang="en-US" dirty="0" smtClean="0">
                <a:latin typeface="HY얕은샘물M" pitchFamily="18" charset="-127"/>
                <a:ea typeface="HY얕은샘물M" pitchFamily="18" charset="-127"/>
              </a:rPr>
              <a:t>                 </a:t>
            </a:r>
            <a:r>
              <a:rPr lang="ko-KR" altLang="en-US" dirty="0" smtClean="0">
                <a:solidFill>
                  <a:schemeClr val="bg1"/>
                </a:solidFill>
                <a:latin typeface="HY얕은샘물M" pitchFamily="18" charset="-127"/>
                <a:ea typeface="HY얕은샘물M" pitchFamily="18" charset="-127"/>
              </a:rPr>
              <a:t>     </a:t>
            </a:r>
            <a:r>
              <a:rPr lang="ko-KR" altLang="en-US" sz="9800" dirty="0" smtClean="0">
                <a:solidFill>
                  <a:schemeClr val="tx1"/>
                </a:solidFill>
                <a:latin typeface="나눔손글씨 펜" pitchFamily="66" charset="-127"/>
                <a:ea typeface="나눔손글씨 펜" pitchFamily="66" charset="-127"/>
              </a:rPr>
              <a:t>산림욕</a:t>
            </a:r>
            <a:r>
              <a:rPr lang="en-US" altLang="ko-KR" sz="4400" dirty="0" smtClean="0">
                <a:latin typeface="나눔손글씨 펜" pitchFamily="66" charset="-127"/>
                <a:ea typeface="나눔손글씨 펜" pitchFamily="66" charset="-127"/>
              </a:rPr>
              <a:t/>
            </a:r>
            <a:br>
              <a:rPr lang="en-US" altLang="ko-KR" sz="4400" dirty="0" smtClean="0">
                <a:latin typeface="나눔손글씨 펜" pitchFamily="66" charset="-127"/>
                <a:ea typeface="나눔손글씨 펜" pitchFamily="66" charset="-127"/>
              </a:rPr>
            </a:br>
            <a:endParaRPr lang="ko-KR" altLang="en-US" dirty="0">
              <a:latin typeface="나눔손글씨 펜" pitchFamily="66" charset="-127"/>
              <a:ea typeface="나눔손글씨 펜" pitchFamily="66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51520" y="5373216"/>
            <a:ext cx="8568952" cy="1083568"/>
          </a:xfrm>
        </p:spPr>
        <p:txBody>
          <a:bodyPr>
            <a:noAutofit/>
          </a:bodyPr>
          <a:lstStyle/>
          <a:p>
            <a:pPr algn="ctr"/>
            <a:r>
              <a:rPr lang="ko-KR" altLang="en-US" sz="4000" dirty="0" smtClean="0">
                <a:solidFill>
                  <a:schemeClr val="tx1"/>
                </a:solidFill>
                <a:latin typeface="HY얕은샘물M" pitchFamily="18" charset="-127"/>
                <a:ea typeface="HY얕은샘물M" pitchFamily="18" charset="-127"/>
              </a:rPr>
              <a:t>                  </a:t>
            </a:r>
            <a:r>
              <a:rPr lang="ko-KR" altLang="en-US" sz="4400" dirty="0" smtClean="0">
                <a:solidFill>
                  <a:schemeClr val="tx1"/>
                </a:solidFill>
                <a:latin typeface="나눔손글씨 펜" pitchFamily="66" charset="-127"/>
                <a:ea typeface="나눔손글씨 펜" pitchFamily="66" charset="-127"/>
              </a:rPr>
              <a:t>조원</a:t>
            </a:r>
            <a:r>
              <a:rPr lang="en-US" altLang="ko-KR" sz="4400" dirty="0" smtClean="0">
                <a:solidFill>
                  <a:schemeClr val="tx1"/>
                </a:solidFill>
                <a:latin typeface="나눔손글씨 펜" pitchFamily="66" charset="-127"/>
                <a:ea typeface="나눔손글씨 펜" pitchFamily="66" charset="-127"/>
              </a:rPr>
              <a:t>:</a:t>
            </a:r>
            <a:r>
              <a:rPr lang="ko-KR" altLang="en-US" sz="4400" dirty="0" smtClean="0">
                <a:solidFill>
                  <a:schemeClr val="tx1"/>
                </a:solidFill>
                <a:latin typeface="나눔손글씨 펜" pitchFamily="66" charset="-127"/>
                <a:ea typeface="나눔손글씨 펜" pitchFamily="66" charset="-127"/>
              </a:rPr>
              <a:t>장기덕 </a:t>
            </a:r>
            <a:r>
              <a:rPr lang="en-US" altLang="ko-KR" sz="4400" dirty="0" smtClean="0">
                <a:solidFill>
                  <a:schemeClr val="tx1"/>
                </a:solidFill>
                <a:latin typeface="나눔손글씨 펜" pitchFamily="66" charset="-127"/>
                <a:ea typeface="나눔손글씨 펜" pitchFamily="66" charset="-127"/>
              </a:rPr>
              <a:t>,</a:t>
            </a:r>
            <a:r>
              <a:rPr lang="ko-KR" altLang="en-US" sz="4400" dirty="0" smtClean="0">
                <a:solidFill>
                  <a:schemeClr val="tx1"/>
                </a:solidFill>
                <a:latin typeface="나눔손글씨 펜" pitchFamily="66" charset="-127"/>
                <a:ea typeface="나눔손글씨 펜" pitchFamily="66" charset="-127"/>
              </a:rPr>
              <a:t>박현호</a:t>
            </a:r>
            <a:r>
              <a:rPr lang="en-US" altLang="ko-KR" sz="4400" dirty="0" smtClean="0">
                <a:solidFill>
                  <a:schemeClr val="tx1"/>
                </a:solidFill>
                <a:latin typeface="나눔손글씨 펜" pitchFamily="66" charset="-127"/>
                <a:ea typeface="나눔손글씨 펜" pitchFamily="66" charset="-127"/>
              </a:rPr>
              <a:t>,</a:t>
            </a:r>
            <a:r>
              <a:rPr lang="ko-KR" altLang="en-US" sz="4400" dirty="0" smtClean="0">
                <a:solidFill>
                  <a:schemeClr val="tx1"/>
                </a:solidFill>
                <a:latin typeface="나눔손글씨 펜" pitchFamily="66" charset="-127"/>
                <a:ea typeface="나눔손글씨 펜" pitchFamily="66" charset="-127"/>
              </a:rPr>
              <a:t>정효진</a:t>
            </a:r>
            <a:r>
              <a:rPr lang="en-US" altLang="ko-KR" sz="4400" dirty="0" smtClean="0">
                <a:solidFill>
                  <a:schemeClr val="tx1"/>
                </a:solidFill>
                <a:latin typeface="나눔손글씨 펜" pitchFamily="66" charset="-127"/>
                <a:ea typeface="나눔손글씨 펜" pitchFamily="66" charset="-127"/>
              </a:rPr>
              <a:t>,</a:t>
            </a:r>
            <a:r>
              <a:rPr lang="ko-KR" altLang="en-US" sz="4400" dirty="0" err="1" smtClean="0">
                <a:solidFill>
                  <a:schemeClr val="tx1"/>
                </a:solidFill>
                <a:latin typeface="나눔손글씨 펜" pitchFamily="66" charset="-127"/>
                <a:ea typeface="나눔손글씨 펜" pitchFamily="66" charset="-127"/>
              </a:rPr>
              <a:t>김유금</a:t>
            </a:r>
            <a:endParaRPr lang="en-US" altLang="ko-KR" sz="4400" dirty="0" smtClean="0">
              <a:solidFill>
                <a:schemeClr val="bg1"/>
              </a:solidFill>
              <a:latin typeface="나눔손글씨 펜" pitchFamily="66" charset="-127"/>
              <a:ea typeface="나눔손글씨 펜" pitchFamily="66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5400" dirty="0" smtClean="0">
                <a:solidFill>
                  <a:schemeClr val="bg1"/>
                </a:solidFill>
              </a:rPr>
              <a:t>산림욕효과가 </a:t>
            </a:r>
            <a:r>
              <a:rPr lang="ko-KR" altLang="en-US" sz="5400" dirty="0" smtClean="0">
                <a:solidFill>
                  <a:schemeClr val="bg1"/>
                </a:solidFill>
              </a:rPr>
              <a:t>배 </a:t>
            </a:r>
            <a:r>
              <a:rPr lang="ko-KR" altLang="en-US" sz="5400" dirty="0" err="1" smtClean="0">
                <a:solidFill>
                  <a:schemeClr val="bg1"/>
                </a:solidFill>
              </a:rPr>
              <a:t>가되는</a:t>
            </a:r>
            <a:r>
              <a:rPr lang="ko-KR" altLang="en-US" sz="5400" dirty="0" smtClean="0">
                <a:solidFill>
                  <a:schemeClr val="bg1"/>
                </a:solidFill>
              </a:rPr>
              <a:t> </a:t>
            </a:r>
            <a:r>
              <a:rPr lang="ko-KR" altLang="en-US" sz="5400" dirty="0" smtClean="0">
                <a:solidFill>
                  <a:schemeClr val="bg1"/>
                </a:solidFill>
              </a:rPr>
              <a:t>걷기방법</a:t>
            </a:r>
            <a:endParaRPr lang="ko-KR" altLang="en-US" sz="5400" dirty="0">
              <a:solidFill>
                <a:schemeClr val="bg1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786314" y="2132857"/>
            <a:ext cx="3766814" cy="3296407"/>
          </a:xfrm>
        </p:spPr>
        <p:txBody>
          <a:bodyPr/>
          <a:lstStyle/>
          <a:p>
            <a:pPr marL="514350" indent="-514350">
              <a:buNone/>
            </a:pPr>
            <a:endParaRPr lang="en-US" altLang="ko-KR" dirty="0" smtClean="0">
              <a:solidFill>
                <a:schemeClr val="bg1"/>
              </a:solidFill>
            </a:endParaRPr>
          </a:p>
          <a:p>
            <a:pPr marL="514350" indent="-514350">
              <a:buNone/>
            </a:pPr>
            <a:r>
              <a:rPr lang="en-US" altLang="ko-KR" dirty="0" smtClean="0">
                <a:solidFill>
                  <a:schemeClr val="bg1"/>
                </a:solidFill>
              </a:rPr>
              <a:t> 2</a:t>
            </a:r>
            <a:r>
              <a:rPr lang="en-US" altLang="ko-KR" dirty="0" smtClean="0">
                <a:solidFill>
                  <a:schemeClr val="bg1"/>
                </a:solidFill>
              </a:rPr>
              <a:t>. </a:t>
            </a:r>
            <a:r>
              <a:rPr lang="ko-KR" altLang="en-US" sz="44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맨발걷기를 </a:t>
            </a:r>
            <a:endParaRPr lang="en-US" altLang="ko-KR" sz="4400" dirty="0" smtClean="0">
              <a:solidFill>
                <a:schemeClr val="bg1"/>
              </a:solidFill>
              <a:latin typeface="나눔손글씨 펜" pitchFamily="66" charset="-127"/>
              <a:ea typeface="나눔손글씨 펜" pitchFamily="66" charset="-127"/>
            </a:endParaRPr>
          </a:p>
          <a:p>
            <a:pPr marL="514350" indent="-514350">
              <a:buNone/>
            </a:pPr>
            <a:r>
              <a:rPr lang="en-US" altLang="ko-KR" sz="44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 </a:t>
            </a:r>
            <a:r>
              <a:rPr lang="en-US" altLang="ko-KR" sz="44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   </a:t>
            </a:r>
            <a:r>
              <a:rPr lang="ko-KR" altLang="en-US" sz="44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시도하라</a:t>
            </a:r>
            <a:r>
              <a:rPr lang="en-US" altLang="ko-KR" dirty="0" smtClean="0">
                <a:solidFill>
                  <a:schemeClr val="bg1"/>
                </a:solidFill>
              </a:rPr>
              <a:t>. </a:t>
            </a:r>
          </a:p>
        </p:txBody>
      </p:sp>
      <p:pic>
        <p:nvPicPr>
          <p:cNvPr id="4" name="그림 3" descr="맨발걷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2071678"/>
            <a:ext cx="4167192" cy="40624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5400" dirty="0" smtClean="0">
                <a:solidFill>
                  <a:schemeClr val="bg1"/>
                </a:solidFill>
              </a:rPr>
              <a:t>산림욕효과가 </a:t>
            </a:r>
            <a:r>
              <a:rPr lang="ko-KR" altLang="en-US" sz="5400" dirty="0" smtClean="0">
                <a:solidFill>
                  <a:schemeClr val="bg1"/>
                </a:solidFill>
              </a:rPr>
              <a:t>배 </a:t>
            </a:r>
            <a:r>
              <a:rPr lang="ko-KR" altLang="en-US" sz="5400" dirty="0" err="1" smtClean="0">
                <a:solidFill>
                  <a:schemeClr val="bg1"/>
                </a:solidFill>
              </a:rPr>
              <a:t>가되는</a:t>
            </a:r>
            <a:r>
              <a:rPr lang="ko-KR" altLang="en-US" sz="5400" dirty="0" smtClean="0">
                <a:solidFill>
                  <a:schemeClr val="bg1"/>
                </a:solidFill>
              </a:rPr>
              <a:t> </a:t>
            </a:r>
            <a:r>
              <a:rPr lang="ko-KR" altLang="en-US" sz="5400" dirty="0" smtClean="0">
                <a:solidFill>
                  <a:schemeClr val="bg1"/>
                </a:solidFill>
              </a:rPr>
              <a:t>걷기방법</a:t>
            </a:r>
            <a:endParaRPr lang="ko-KR" altLang="en-US" sz="5400" dirty="0">
              <a:solidFill>
                <a:schemeClr val="bg1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786314" y="2132857"/>
            <a:ext cx="3766814" cy="3296407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None/>
            </a:pPr>
            <a:endParaRPr lang="en-US" altLang="ko-KR" sz="5200" dirty="0" smtClean="0">
              <a:solidFill>
                <a:schemeClr val="bg1"/>
              </a:solidFill>
              <a:latin typeface="나눔손글씨 펜" pitchFamily="66" charset="-127"/>
              <a:ea typeface="나눔손글씨 펜" pitchFamily="66" charset="-127"/>
            </a:endParaRPr>
          </a:p>
          <a:p>
            <a:pPr marL="514350" indent="-514350">
              <a:buNone/>
            </a:pPr>
            <a:r>
              <a:rPr lang="en-US" altLang="ko-KR" sz="52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 3. </a:t>
            </a:r>
            <a:r>
              <a:rPr lang="ko-KR" altLang="en-US" sz="52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운동 후 근육을 </a:t>
            </a:r>
            <a:endParaRPr lang="en-US" altLang="ko-KR" sz="5200" dirty="0" smtClean="0">
              <a:solidFill>
                <a:schemeClr val="bg1"/>
              </a:solidFill>
              <a:latin typeface="나눔손글씨 펜" pitchFamily="66" charset="-127"/>
              <a:ea typeface="나눔손글씨 펜" pitchFamily="66" charset="-127"/>
            </a:endParaRPr>
          </a:p>
          <a:p>
            <a:pPr marL="514350" indent="-514350">
              <a:buNone/>
            </a:pPr>
            <a:r>
              <a:rPr lang="en-US" altLang="ko-KR" sz="52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 </a:t>
            </a:r>
            <a:r>
              <a:rPr lang="en-US" altLang="ko-KR" sz="52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   </a:t>
            </a:r>
            <a:r>
              <a:rPr lang="ko-KR" altLang="en-US" sz="52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이완시키는 </a:t>
            </a:r>
            <a:endParaRPr lang="en-US" altLang="ko-KR" sz="5200" dirty="0" smtClean="0">
              <a:solidFill>
                <a:schemeClr val="bg1"/>
              </a:solidFill>
              <a:latin typeface="나눔손글씨 펜" pitchFamily="66" charset="-127"/>
              <a:ea typeface="나눔손글씨 펜" pitchFamily="66" charset="-127"/>
            </a:endParaRPr>
          </a:p>
          <a:p>
            <a:pPr marL="514350" indent="-514350">
              <a:buNone/>
            </a:pPr>
            <a:r>
              <a:rPr lang="en-US" altLang="ko-KR" sz="52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 </a:t>
            </a:r>
            <a:r>
              <a:rPr lang="en-US" altLang="ko-KR" sz="52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   </a:t>
            </a:r>
            <a:r>
              <a:rPr lang="ko-KR" altLang="en-US" sz="5200" dirty="0" err="1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스트레칭</a:t>
            </a:r>
            <a:r>
              <a:rPr lang="ko-KR" altLang="en-US" sz="52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 </a:t>
            </a:r>
            <a:endParaRPr lang="ko-KR" altLang="en-US" sz="5200" dirty="0" smtClean="0">
              <a:solidFill>
                <a:schemeClr val="bg1"/>
              </a:solidFill>
              <a:latin typeface="나눔손글씨 펜" pitchFamily="66" charset="-127"/>
              <a:ea typeface="나눔손글씨 펜" pitchFamily="66" charset="-127"/>
            </a:endParaRPr>
          </a:p>
          <a:p>
            <a:pPr marL="514350" indent="-514350">
              <a:buNone/>
            </a:pPr>
            <a:r>
              <a:rPr lang="en-US" altLang="ko-KR" dirty="0" smtClean="0">
                <a:solidFill>
                  <a:schemeClr val="bg1"/>
                </a:solidFill>
              </a:rPr>
              <a:t> </a:t>
            </a:r>
            <a:endParaRPr lang="en-US" altLang="ko-KR" dirty="0" smtClean="0">
              <a:solidFill>
                <a:schemeClr val="bg1"/>
              </a:solidFill>
            </a:endParaRPr>
          </a:p>
        </p:txBody>
      </p:sp>
      <p:pic>
        <p:nvPicPr>
          <p:cNvPr id="5" name="그림 4" descr="스트레칭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1857364"/>
            <a:ext cx="3786196" cy="42148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ctrTitle"/>
          </p:nvPr>
        </p:nvSpPr>
        <p:spPr>
          <a:xfrm>
            <a:off x="642910" y="500042"/>
            <a:ext cx="7772400" cy="1470025"/>
          </a:xfrm>
        </p:spPr>
        <p:txBody>
          <a:bodyPr>
            <a:noAutofit/>
          </a:bodyPr>
          <a:lstStyle/>
          <a:p>
            <a:r>
              <a:rPr lang="ko-KR" altLang="en-US" sz="5400" dirty="0" smtClean="0">
                <a:solidFill>
                  <a:schemeClr val="bg1"/>
                </a:solidFill>
              </a:rPr>
              <a:t>산림욕의 대표적인 </a:t>
            </a:r>
            <a:r>
              <a:rPr lang="ko-KR" altLang="en-US" sz="5400" dirty="0" smtClean="0">
                <a:solidFill>
                  <a:schemeClr val="bg1"/>
                </a:solidFill>
              </a:rPr>
              <a:t>관광명소</a:t>
            </a:r>
            <a:endParaRPr lang="ko-KR" altLang="en-US" sz="5400" dirty="0">
              <a:solidFill>
                <a:schemeClr val="bg1"/>
              </a:solidFill>
            </a:endParaRPr>
          </a:p>
        </p:txBody>
      </p:sp>
      <p:pic>
        <p:nvPicPr>
          <p:cNvPr id="6" name="그림 5" descr="산림욕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2514600"/>
            <a:ext cx="5072098" cy="39862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편백자연휴양림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1785926"/>
            <a:ext cx="6500858" cy="444796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43042" y="714356"/>
            <a:ext cx="57150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dirty="0" smtClean="0">
                <a:solidFill>
                  <a:schemeClr val="bg1"/>
                </a:solidFill>
              </a:rPr>
              <a:t>     </a:t>
            </a:r>
            <a:r>
              <a:rPr lang="ko-KR" altLang="en-US" sz="4400" dirty="0" smtClean="0">
                <a:solidFill>
                  <a:schemeClr val="bg1"/>
                </a:solidFill>
              </a:rPr>
              <a:t> </a:t>
            </a:r>
            <a:r>
              <a:rPr lang="ko-KR" altLang="en-US" sz="6600" dirty="0" err="1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편백자연휴양림</a:t>
            </a:r>
            <a:endParaRPr lang="ko-KR" altLang="en-US" sz="6600" dirty="0">
              <a:solidFill>
                <a:schemeClr val="bg1"/>
              </a:solidFill>
              <a:latin typeface="나눔손글씨 펜" pitchFamily="66" charset="-127"/>
              <a:ea typeface="나눔손글씨 펜" pitchFamily="66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99592" y="260648"/>
            <a:ext cx="7992888" cy="5851525"/>
          </a:xfrm>
        </p:spPr>
        <p:txBody>
          <a:bodyPr vert="horz"/>
          <a:lstStyle/>
          <a:p>
            <a:pPr>
              <a:buNone/>
            </a:pPr>
            <a:r>
              <a:rPr lang="ko-KR" altLang="en-US" dirty="0" smtClean="0"/>
              <a:t>           </a:t>
            </a:r>
            <a:endParaRPr lang="en-US" altLang="ko-KR" dirty="0" smtClean="0"/>
          </a:p>
          <a:p>
            <a:pPr>
              <a:buNone/>
            </a:pPr>
            <a:r>
              <a:rPr lang="en-US" altLang="ko-KR" sz="4400" dirty="0" smtClean="0"/>
              <a:t>        </a:t>
            </a:r>
            <a:r>
              <a:rPr lang="ko-KR" altLang="en-US" sz="66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대관령 자연 휴양림</a:t>
            </a:r>
            <a:endParaRPr lang="ko-KR" altLang="en-US" sz="4400" dirty="0">
              <a:solidFill>
                <a:schemeClr val="bg1"/>
              </a:solidFill>
              <a:latin typeface="나눔손글씨 펜" pitchFamily="66" charset="-127"/>
              <a:ea typeface="나눔손글씨 펜" pitchFamily="66" charset="-127"/>
            </a:endParaRPr>
          </a:p>
        </p:txBody>
      </p:sp>
      <p:pic>
        <p:nvPicPr>
          <p:cNvPr id="5" name="그림 4" descr="대관령자연휴양림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2060848"/>
            <a:ext cx="6768752" cy="39741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6600" dirty="0" err="1" smtClean="0">
                <a:solidFill>
                  <a:schemeClr val="bg1"/>
                </a:solidFill>
              </a:rPr>
              <a:t>힐리언스</a:t>
            </a:r>
            <a:r>
              <a:rPr lang="ko-KR" altLang="en-US" sz="6600" dirty="0" smtClean="0">
                <a:solidFill>
                  <a:schemeClr val="bg1"/>
                </a:solidFill>
              </a:rPr>
              <a:t> 仙</a:t>
            </a:r>
            <a:r>
              <a:rPr lang="en-US" altLang="ko-KR" sz="6600" dirty="0" smtClean="0">
                <a:solidFill>
                  <a:schemeClr val="bg1"/>
                </a:solidFill>
              </a:rPr>
              <a:t>(</a:t>
            </a:r>
            <a:r>
              <a:rPr lang="ko-KR" altLang="en-US" sz="6600" dirty="0" smtClean="0">
                <a:solidFill>
                  <a:schemeClr val="bg1"/>
                </a:solidFill>
              </a:rPr>
              <a:t>선</a:t>
            </a:r>
            <a:r>
              <a:rPr lang="en-US" altLang="ko-KR" sz="6600" dirty="0" smtClean="0">
                <a:solidFill>
                  <a:schemeClr val="bg1"/>
                </a:solidFill>
              </a:rPr>
              <a:t>)</a:t>
            </a:r>
            <a:r>
              <a:rPr lang="ko-KR" altLang="en-US" sz="6600" dirty="0" smtClean="0">
                <a:solidFill>
                  <a:schemeClr val="bg1"/>
                </a:solidFill>
              </a:rPr>
              <a:t>마을</a:t>
            </a:r>
            <a:endParaRPr lang="ko-KR" altLang="en-US" sz="6600" dirty="0">
              <a:solidFill>
                <a:schemeClr val="bg1"/>
              </a:solidFill>
            </a:endParaRP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lvl="1">
              <a:buNone/>
            </a:pPr>
            <a:r>
              <a:rPr lang="en-US" altLang="ko-KR" dirty="0" smtClean="0"/>
              <a:t>  </a:t>
            </a:r>
          </a:p>
          <a:p>
            <a:pPr lvl="1">
              <a:buNone/>
            </a:pPr>
            <a:endParaRPr lang="ko-KR" altLang="en-US" dirty="0"/>
          </a:p>
        </p:txBody>
      </p:sp>
      <p:pic>
        <p:nvPicPr>
          <p:cNvPr id="5" name="그림 4" descr="2012-04-25_15;33;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7750" y="1736714"/>
            <a:ext cx="6476578" cy="4364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66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목  차</a:t>
            </a:r>
            <a:endParaRPr lang="ko-KR" altLang="en-US" sz="6600" dirty="0">
              <a:solidFill>
                <a:schemeClr val="bg1"/>
              </a:solidFill>
              <a:latin typeface="나눔손글씨 펜" pitchFamily="66" charset="-127"/>
              <a:ea typeface="나눔손글씨 펜" pitchFamily="66" charset="-127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395536" y="2132856"/>
            <a:ext cx="8208912" cy="3528392"/>
          </a:xfrm>
        </p:spPr>
        <p:txBody>
          <a:bodyPr/>
          <a:lstStyle/>
          <a:p>
            <a:pPr>
              <a:buNone/>
            </a:pPr>
            <a:r>
              <a:rPr lang="ko-KR" altLang="en-US" sz="4000" dirty="0" smtClean="0">
                <a:solidFill>
                  <a:schemeClr val="bg1"/>
                </a:solidFill>
              </a:rPr>
              <a:t> </a:t>
            </a:r>
            <a:r>
              <a:rPr lang="ko-KR" altLang="en-US" sz="4000" dirty="0" smtClean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ko-KR" sz="54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1. </a:t>
            </a:r>
            <a:r>
              <a:rPr lang="ko-KR" altLang="en-US" sz="54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산림욕이란</a:t>
            </a:r>
            <a:r>
              <a:rPr lang="en-US" altLang="ko-KR" sz="54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?</a:t>
            </a:r>
          </a:p>
          <a:p>
            <a:pPr>
              <a:buNone/>
            </a:pPr>
            <a:r>
              <a:rPr lang="en-US" altLang="ko-KR" sz="54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  2. </a:t>
            </a:r>
            <a:r>
              <a:rPr lang="ko-KR" altLang="en-US" sz="5400" dirty="0" err="1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피톤치드에</a:t>
            </a:r>
            <a:r>
              <a:rPr lang="ko-KR" altLang="en-US" sz="54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 관하여</a:t>
            </a:r>
            <a:endParaRPr lang="en-US" altLang="ko-KR" sz="5400" dirty="0" smtClean="0">
              <a:solidFill>
                <a:schemeClr val="bg1"/>
              </a:solidFill>
              <a:latin typeface="나눔손글씨 펜" pitchFamily="66" charset="-127"/>
              <a:ea typeface="나눔손글씨 펜" pitchFamily="66" charset="-127"/>
            </a:endParaRPr>
          </a:p>
          <a:p>
            <a:pPr>
              <a:buNone/>
            </a:pPr>
            <a:r>
              <a:rPr lang="en-US" altLang="ko-KR" sz="54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 </a:t>
            </a:r>
            <a:r>
              <a:rPr lang="en-US" altLang="ko-KR" sz="54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 3. </a:t>
            </a:r>
            <a:r>
              <a:rPr lang="ko-KR" altLang="en-US" sz="5400" dirty="0" err="1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세로토닌에</a:t>
            </a:r>
            <a:r>
              <a:rPr lang="ko-KR" altLang="en-US" sz="54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 </a:t>
            </a:r>
            <a:r>
              <a:rPr lang="ko-KR" altLang="en-US" sz="54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관하여</a:t>
            </a:r>
            <a:endParaRPr lang="en-US" altLang="ko-KR" sz="4800" dirty="0" smtClean="0">
              <a:solidFill>
                <a:schemeClr val="bg1"/>
              </a:solidFill>
              <a:latin typeface="나눔손글씨 펜" pitchFamily="66" charset="-127"/>
              <a:ea typeface="나눔손글씨 펜" pitchFamily="66" charset="-127"/>
            </a:endParaRPr>
          </a:p>
          <a:p>
            <a:pPr>
              <a:buNone/>
            </a:pPr>
            <a:endParaRPr lang="ko-KR" altLang="en-US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4800" dirty="0" smtClean="0">
                <a:solidFill>
                  <a:schemeClr val="bg1"/>
                </a:solidFill>
              </a:rPr>
              <a:t>산림욕이란</a:t>
            </a:r>
            <a:r>
              <a:rPr lang="en-US" altLang="ko-KR" sz="4800" dirty="0" smtClean="0">
                <a:solidFill>
                  <a:schemeClr val="bg1"/>
                </a:solidFill>
              </a:rPr>
              <a:t>…</a:t>
            </a:r>
            <a:endParaRPr lang="ko-KR" altLang="en-US" sz="4800" dirty="0">
              <a:solidFill>
                <a:schemeClr val="bg1"/>
              </a:solidFill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395536" y="2132856"/>
            <a:ext cx="8208912" cy="3528392"/>
          </a:xfrm>
        </p:spPr>
        <p:txBody>
          <a:bodyPr/>
          <a:lstStyle/>
          <a:p>
            <a:pPr>
              <a:buNone/>
            </a:pPr>
            <a:r>
              <a:rPr lang="ko-KR" altLang="en-US" sz="4000" dirty="0" smtClean="0">
                <a:solidFill>
                  <a:schemeClr val="bg1"/>
                </a:solidFill>
              </a:rPr>
              <a:t>  </a:t>
            </a:r>
            <a:r>
              <a:rPr lang="ko-KR" altLang="en-US" sz="48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숲에 들어가 신선한 공기를 호흡함으로써 숲에서 발산되는 향기를 마시거나 피부에 접촉시키고</a:t>
            </a:r>
            <a:r>
              <a:rPr lang="en-US" altLang="ko-KR" sz="48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, </a:t>
            </a:r>
            <a:r>
              <a:rPr lang="ko-KR" altLang="en-US" sz="48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자연경관과 어우러져 심신의 단련과 안정을 가지는 자연건강법</a:t>
            </a:r>
            <a:endParaRPr lang="en-US" altLang="ko-KR" sz="3600" dirty="0" smtClean="0">
              <a:solidFill>
                <a:schemeClr val="bg1"/>
              </a:solidFill>
              <a:latin typeface="나눔손글씨 펜" pitchFamily="66" charset="-127"/>
              <a:ea typeface="나눔손글씨 펜" pitchFamily="66" charset="-127"/>
            </a:endParaRPr>
          </a:p>
          <a:p>
            <a:pPr>
              <a:buNone/>
            </a:pPr>
            <a:endParaRPr lang="ko-KR" altLang="en-US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r>
              <a:rPr lang="ko-KR" altLang="en-US" dirty="0" err="1" smtClean="0">
                <a:solidFill>
                  <a:schemeClr val="bg1"/>
                </a:solidFill>
              </a:rPr>
              <a:t>피톤치드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4525963"/>
          </a:xfrm>
        </p:spPr>
        <p:txBody>
          <a:bodyPr>
            <a:normAutofit/>
          </a:bodyPr>
          <a:lstStyle/>
          <a:p>
            <a:r>
              <a:rPr lang="en-US" altLang="ko-KR" sz="40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1943</a:t>
            </a:r>
            <a:r>
              <a:rPr lang="ko-KR" altLang="en-US" sz="4000" dirty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년 러시아태생의 미국 세균학자 </a:t>
            </a:r>
            <a:r>
              <a:rPr lang="ko-KR" altLang="en-US" sz="4000" dirty="0" err="1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왁스먼이</a:t>
            </a:r>
            <a:r>
              <a:rPr lang="ko-KR" altLang="en-US" sz="4000" dirty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 </a:t>
            </a:r>
            <a:endParaRPr lang="en-US" altLang="ko-KR" sz="4000" dirty="0" smtClean="0">
              <a:solidFill>
                <a:schemeClr val="bg1"/>
              </a:solidFill>
              <a:latin typeface="나눔손글씨 펜" pitchFamily="66" charset="-127"/>
              <a:ea typeface="나눔손글씨 펜" pitchFamily="66" charset="-127"/>
            </a:endParaRPr>
          </a:p>
          <a:p>
            <a:pPr>
              <a:buNone/>
            </a:pPr>
            <a:r>
              <a:rPr lang="en-US" altLang="ko-KR" sz="40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 </a:t>
            </a:r>
            <a:r>
              <a:rPr lang="en-US" altLang="ko-KR" sz="40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  </a:t>
            </a:r>
            <a:r>
              <a:rPr lang="ko-KR" altLang="en-US" sz="40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처음으로 </a:t>
            </a:r>
            <a:r>
              <a:rPr lang="ko-KR" altLang="en-US" sz="4000" dirty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발표한 </a:t>
            </a:r>
            <a:r>
              <a:rPr lang="ko-KR" altLang="en-US" sz="40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말</a:t>
            </a:r>
            <a:endParaRPr lang="en-US" altLang="ko-KR" sz="4000" dirty="0">
              <a:solidFill>
                <a:schemeClr val="bg1"/>
              </a:solidFill>
              <a:latin typeface="나눔손글씨 펜" pitchFamily="66" charset="-127"/>
              <a:ea typeface="나눔손글씨 펜" pitchFamily="66" charset="-127"/>
            </a:endParaRPr>
          </a:p>
          <a:p>
            <a:pPr>
              <a:buNone/>
            </a:pPr>
            <a:r>
              <a:rPr lang="ko-KR" altLang="en-US" sz="40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    </a:t>
            </a:r>
            <a:r>
              <a:rPr lang="ko-KR" altLang="en-US" sz="4000" dirty="0" err="1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피톤</a:t>
            </a:r>
            <a:r>
              <a:rPr lang="en-US" altLang="ko-KR" sz="40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(</a:t>
            </a:r>
            <a:r>
              <a:rPr lang="en-US" altLang="ko-KR" sz="4000" dirty="0" err="1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Phyton</a:t>
            </a:r>
            <a:r>
              <a:rPr lang="en-US" altLang="ko-KR" sz="40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)+</a:t>
            </a:r>
            <a:r>
              <a:rPr lang="ko-KR" altLang="en-US" sz="4000" dirty="0" err="1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치드</a:t>
            </a:r>
            <a:r>
              <a:rPr lang="en-US" altLang="ko-KR" sz="40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(</a:t>
            </a:r>
            <a:r>
              <a:rPr lang="en-US" altLang="ko-KR" sz="4000" dirty="0" err="1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Cide</a:t>
            </a:r>
            <a:r>
              <a:rPr lang="en-US" altLang="ko-KR" sz="40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)</a:t>
            </a:r>
            <a:r>
              <a:rPr lang="ko-KR" altLang="en-US" sz="40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                                                                                </a:t>
            </a:r>
            <a:endParaRPr lang="en-US" altLang="ko-KR" sz="4000" dirty="0" smtClean="0">
              <a:solidFill>
                <a:schemeClr val="bg1"/>
              </a:solidFill>
              <a:latin typeface="나눔손글씨 펜" pitchFamily="66" charset="-127"/>
              <a:ea typeface="나눔손글씨 펜" pitchFamily="66" charset="-127"/>
            </a:endParaRPr>
          </a:p>
          <a:p>
            <a:pPr>
              <a:buNone/>
            </a:pPr>
            <a:r>
              <a:rPr lang="ko-KR" altLang="en-US" sz="40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   식물을 의미</a:t>
            </a:r>
            <a:r>
              <a:rPr lang="en-US" altLang="ko-KR" sz="40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+</a:t>
            </a:r>
            <a:r>
              <a:rPr lang="ko-KR" altLang="en-US" sz="40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살균력</a:t>
            </a:r>
            <a:endParaRPr lang="en-US" altLang="ko-KR" sz="4000" dirty="0" smtClean="0">
              <a:solidFill>
                <a:schemeClr val="bg1"/>
              </a:solidFill>
              <a:latin typeface="나눔손글씨 펜" pitchFamily="66" charset="-127"/>
              <a:ea typeface="나눔손글씨 펜" pitchFamily="66" charset="-127"/>
            </a:endParaRPr>
          </a:p>
          <a:p>
            <a:pPr>
              <a:buNone/>
            </a:pPr>
            <a:r>
              <a:rPr lang="ko-KR" altLang="en-US" sz="40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  </a:t>
            </a:r>
            <a:r>
              <a:rPr lang="ko-KR" altLang="en-US" sz="40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 숲 </a:t>
            </a:r>
            <a:r>
              <a:rPr lang="ko-KR" altLang="en-US" sz="4000" dirty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속의 식물들이 만들어내는 살균력을 </a:t>
            </a:r>
            <a:r>
              <a:rPr lang="ko-KR" altLang="en-US" sz="40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함유한 물질을 </a:t>
            </a:r>
            <a:endParaRPr lang="en-US" altLang="ko-KR" sz="4000" dirty="0" smtClean="0">
              <a:solidFill>
                <a:schemeClr val="bg1"/>
              </a:solidFill>
              <a:latin typeface="나눔손글씨 펜" pitchFamily="66" charset="-127"/>
              <a:ea typeface="나눔손글씨 펜" pitchFamily="66" charset="-127"/>
            </a:endParaRPr>
          </a:p>
          <a:p>
            <a:pPr>
              <a:buNone/>
            </a:pPr>
            <a:r>
              <a:rPr lang="en-US" altLang="ko-KR" sz="40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 </a:t>
            </a:r>
            <a:r>
              <a:rPr lang="en-US" altLang="ko-KR" sz="40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  </a:t>
            </a:r>
            <a:r>
              <a:rPr lang="ko-KR" altLang="en-US" sz="40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통틀어 </a:t>
            </a:r>
            <a:r>
              <a:rPr lang="ko-KR" altLang="en-US" sz="4000" dirty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말한다</a:t>
            </a:r>
            <a:r>
              <a:rPr lang="en-US" altLang="ko-KR" sz="4000" dirty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.</a:t>
            </a:r>
            <a:endParaRPr lang="ko-KR" altLang="en-US" sz="4000" dirty="0">
              <a:solidFill>
                <a:schemeClr val="bg1"/>
              </a:solidFill>
              <a:latin typeface="나눔손글씨 펜" pitchFamily="66" charset="-127"/>
              <a:ea typeface="나눔손글씨 펜" pitchFamily="66" charset="-127"/>
            </a:endParaRPr>
          </a:p>
          <a:p>
            <a:pPr>
              <a:buNone/>
            </a:pPr>
            <a:endParaRPr lang="ko-KR" altLang="en-US" sz="4000" dirty="0">
              <a:latin typeface="나눔손글씨 펜" pitchFamily="66" charset="-127"/>
              <a:ea typeface="나눔손글씨 펜" pitchFamily="66" charset="-127"/>
            </a:endParaRPr>
          </a:p>
        </p:txBody>
      </p:sp>
      <p:sp>
        <p:nvSpPr>
          <p:cNvPr id="5" name="오른쪽 화살표 4"/>
          <p:cNvSpPr/>
          <p:nvPr/>
        </p:nvSpPr>
        <p:spPr>
          <a:xfrm>
            <a:off x="500034" y="3571876"/>
            <a:ext cx="43204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5400" dirty="0" err="1" smtClean="0">
                <a:solidFill>
                  <a:schemeClr val="bg1"/>
                </a:solidFill>
              </a:rPr>
              <a:t>피톤치드의</a:t>
            </a:r>
            <a:r>
              <a:rPr lang="ko-KR" altLang="en-US" sz="5400" dirty="0" smtClean="0">
                <a:solidFill>
                  <a:schemeClr val="bg1"/>
                </a:solidFill>
              </a:rPr>
              <a:t> 효능</a:t>
            </a:r>
            <a:endParaRPr lang="ko-KR" altLang="en-US" sz="5400" dirty="0">
              <a:solidFill>
                <a:schemeClr val="bg1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altLang="ko-KR" sz="44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1. </a:t>
            </a:r>
            <a:r>
              <a:rPr lang="ko-KR" altLang="en-US" sz="44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스트레스 완화</a:t>
            </a:r>
            <a:r>
              <a:rPr lang="en-US" altLang="ko-KR" sz="44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.</a:t>
            </a:r>
            <a:endParaRPr lang="en-US" altLang="ko-KR" sz="4400" dirty="0">
              <a:solidFill>
                <a:schemeClr val="bg1"/>
              </a:solidFill>
              <a:latin typeface="나눔손글씨 펜" pitchFamily="66" charset="-127"/>
              <a:ea typeface="나눔손글씨 펜" pitchFamily="66" charset="-127"/>
            </a:endParaRPr>
          </a:p>
          <a:p>
            <a:pPr>
              <a:buNone/>
            </a:pPr>
            <a:r>
              <a:rPr lang="en-US" altLang="ko-KR" sz="44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2. </a:t>
            </a:r>
            <a:r>
              <a:rPr lang="ko-KR" altLang="en-US" sz="44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숙면을 도움</a:t>
            </a:r>
            <a:r>
              <a:rPr lang="en-US" altLang="ko-KR" sz="44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.</a:t>
            </a:r>
            <a:endParaRPr lang="en-US" altLang="ko-KR" sz="4400" dirty="0">
              <a:solidFill>
                <a:schemeClr val="bg1"/>
              </a:solidFill>
              <a:latin typeface="나눔손글씨 펜" pitchFamily="66" charset="-127"/>
              <a:ea typeface="나눔손글씨 펜" pitchFamily="66" charset="-127"/>
            </a:endParaRPr>
          </a:p>
          <a:p>
            <a:pPr>
              <a:buNone/>
            </a:pPr>
            <a:r>
              <a:rPr lang="en-US" altLang="ko-KR" sz="44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3. </a:t>
            </a:r>
            <a:r>
              <a:rPr lang="ko-KR" altLang="en-US" sz="44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치매예방</a:t>
            </a:r>
            <a:r>
              <a:rPr lang="en-US" altLang="ko-KR" sz="44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.</a:t>
            </a:r>
          </a:p>
          <a:p>
            <a:pPr>
              <a:buNone/>
            </a:pPr>
            <a:r>
              <a:rPr lang="en-US" altLang="ko-KR" sz="44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4.</a:t>
            </a:r>
            <a:r>
              <a:rPr lang="ko-KR" altLang="en-US" sz="4400" dirty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 강력한 항균효과 </a:t>
            </a:r>
            <a:r>
              <a:rPr lang="en-US" altLang="ko-KR" sz="4400" dirty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&amp; </a:t>
            </a:r>
            <a:r>
              <a:rPr lang="ko-KR" altLang="en-US" sz="44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탈취효과</a:t>
            </a:r>
            <a:r>
              <a:rPr lang="en-US" altLang="ko-KR" sz="44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.</a:t>
            </a:r>
            <a:endParaRPr lang="ko-KR" altLang="en-US" sz="4400" dirty="0">
              <a:solidFill>
                <a:schemeClr val="bg1"/>
              </a:solidFill>
              <a:latin typeface="나눔손글씨 펜" pitchFamily="66" charset="-127"/>
              <a:ea typeface="나눔손글씨 펜" pitchFamily="66" charset="-127"/>
            </a:endParaRPr>
          </a:p>
          <a:p>
            <a:pPr>
              <a:buNone/>
            </a:pPr>
            <a:r>
              <a:rPr lang="en-US" altLang="ko-KR" sz="44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5.</a:t>
            </a:r>
            <a:r>
              <a:rPr lang="ko-KR" altLang="en-US" sz="4400" dirty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 면역력을 </a:t>
            </a:r>
            <a:r>
              <a:rPr lang="ko-KR" altLang="en-US" sz="44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높임</a:t>
            </a:r>
            <a:r>
              <a:rPr lang="en-US" altLang="ko-KR" sz="44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.</a:t>
            </a:r>
            <a:endParaRPr lang="ko-KR" altLang="en-US" sz="4400" dirty="0">
              <a:solidFill>
                <a:schemeClr val="bg1"/>
              </a:solidFill>
              <a:latin typeface="나눔손글씨 펜" pitchFamily="66" charset="-127"/>
              <a:ea typeface="나눔손글씨 펜" pitchFamily="66" charset="-127"/>
            </a:endParaRPr>
          </a:p>
          <a:p>
            <a:pPr>
              <a:buNone/>
            </a:pPr>
            <a:r>
              <a:rPr lang="en-US" altLang="ko-KR" sz="44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6.</a:t>
            </a:r>
            <a:r>
              <a:rPr lang="ko-KR" altLang="en-US" sz="4400" dirty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 다이어트에 </a:t>
            </a:r>
            <a:r>
              <a:rPr lang="ko-KR" altLang="en-US" sz="44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도움</a:t>
            </a:r>
            <a:r>
              <a:rPr lang="en-US" altLang="ko-KR" sz="44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.</a:t>
            </a:r>
            <a:endParaRPr lang="ko-KR" altLang="en-US" sz="4400" dirty="0">
              <a:solidFill>
                <a:schemeClr val="bg1"/>
              </a:solidFill>
              <a:latin typeface="나눔손글씨 펜" pitchFamily="66" charset="-127"/>
              <a:ea typeface="나눔손글씨 펜" pitchFamily="66" charset="-127"/>
            </a:endParaRPr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5400" dirty="0" err="1" smtClean="0">
                <a:solidFill>
                  <a:schemeClr val="bg1"/>
                </a:solidFill>
              </a:rPr>
              <a:t>세르토닌</a:t>
            </a:r>
            <a:endParaRPr lang="ko-KR" altLang="en-US" sz="5400" dirty="0">
              <a:solidFill>
                <a:schemeClr val="bg1"/>
              </a:solidFill>
            </a:endParaRPr>
          </a:p>
        </p:txBody>
      </p:sp>
      <p:sp>
        <p:nvSpPr>
          <p:cNvPr id="9" name="내용 개체 틀 8"/>
          <p:cNvSpPr>
            <a:spLocks noGrp="1"/>
          </p:cNvSpPr>
          <p:nvPr>
            <p:ph idx="1"/>
          </p:nvPr>
        </p:nvSpPr>
        <p:spPr>
          <a:xfrm>
            <a:off x="395536" y="1772816"/>
            <a:ext cx="8291264" cy="4353347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ko-KR" altLang="en-US" sz="8600" dirty="0" smtClean="0">
                <a:solidFill>
                  <a:schemeClr val="bg1"/>
                </a:solidFill>
              </a:rPr>
              <a:t>  </a:t>
            </a:r>
            <a:r>
              <a:rPr lang="ko-KR" altLang="en-US" sz="86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아드레날린</a:t>
            </a:r>
            <a:r>
              <a:rPr lang="en-US" altLang="ko-KR" sz="86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, </a:t>
            </a:r>
            <a:r>
              <a:rPr lang="ko-KR" altLang="en-US" sz="86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엔도르핀 과 함께 </a:t>
            </a:r>
            <a:endParaRPr lang="en-US" altLang="ko-KR" sz="8600" dirty="0" smtClean="0">
              <a:solidFill>
                <a:schemeClr val="bg1"/>
              </a:solidFill>
              <a:latin typeface="나눔손글씨 펜" pitchFamily="66" charset="-127"/>
              <a:ea typeface="나눔손글씨 펜" pitchFamily="66" charset="-127"/>
            </a:endParaRPr>
          </a:p>
          <a:p>
            <a:pPr>
              <a:buNone/>
            </a:pPr>
            <a:r>
              <a:rPr lang="ko-KR" altLang="en-US" sz="86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  뇌에서 </a:t>
            </a:r>
            <a:r>
              <a:rPr lang="ko-KR" altLang="en-US" sz="86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생성되는 신경 전달 물질로써 </a:t>
            </a:r>
            <a:endParaRPr lang="en-US" altLang="ko-KR" sz="8600" dirty="0" smtClean="0">
              <a:solidFill>
                <a:schemeClr val="bg1"/>
              </a:solidFill>
              <a:latin typeface="나눔손글씨 펜" pitchFamily="66" charset="-127"/>
              <a:ea typeface="나눔손글씨 펜" pitchFamily="66" charset="-127"/>
            </a:endParaRPr>
          </a:p>
          <a:p>
            <a:pPr>
              <a:buNone/>
            </a:pPr>
            <a:r>
              <a:rPr lang="en-US" altLang="ko-KR" sz="86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 </a:t>
            </a:r>
            <a:r>
              <a:rPr lang="en-US" altLang="ko-KR" sz="86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 </a:t>
            </a:r>
            <a:r>
              <a:rPr lang="ko-KR" altLang="en-US" sz="8600" dirty="0" err="1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평온감</a:t>
            </a:r>
            <a:r>
              <a:rPr lang="en-US" altLang="ko-KR" sz="86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,</a:t>
            </a:r>
            <a:r>
              <a:rPr lang="ko-KR" altLang="en-US" sz="86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  </a:t>
            </a:r>
            <a:r>
              <a:rPr lang="ko-KR" altLang="en-US" sz="8600" dirty="0" err="1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위로감</a:t>
            </a:r>
            <a:r>
              <a:rPr lang="ko-KR" altLang="en-US" sz="86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 등의 정서나 본능을 관장하고 </a:t>
            </a:r>
            <a:r>
              <a:rPr lang="ko-KR" altLang="en-US" sz="86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있으며 </a:t>
            </a:r>
            <a:r>
              <a:rPr lang="ko-KR" altLang="en-US" sz="86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엔도르핀의 생성을 촉진시켜 주며 뇌에 존재 </a:t>
            </a:r>
            <a:endParaRPr lang="en-US" altLang="ko-KR" sz="8600" dirty="0" smtClean="0">
              <a:solidFill>
                <a:schemeClr val="bg1"/>
              </a:solidFill>
              <a:latin typeface="나눔손글씨 펜" pitchFamily="66" charset="-127"/>
              <a:ea typeface="나눔손글씨 펜" pitchFamily="66" charset="-127"/>
            </a:endParaRPr>
          </a:p>
          <a:p>
            <a:pPr>
              <a:buNone/>
            </a:pPr>
            <a:r>
              <a:rPr lang="en-US" altLang="ko-KR" sz="86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 </a:t>
            </a:r>
            <a:r>
              <a:rPr lang="en-US" altLang="ko-KR" sz="86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 </a:t>
            </a:r>
            <a:r>
              <a:rPr lang="ko-KR" altLang="en-US" sz="86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하고 </a:t>
            </a:r>
            <a:r>
              <a:rPr lang="ko-KR" altLang="en-US" sz="86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있다</a:t>
            </a:r>
            <a:r>
              <a:rPr lang="en-US" altLang="ko-KR" sz="86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.</a:t>
            </a:r>
            <a:br>
              <a:rPr lang="en-US" altLang="ko-KR" sz="86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5400" dirty="0" err="1" smtClean="0">
                <a:solidFill>
                  <a:schemeClr val="bg1"/>
                </a:solidFill>
              </a:rPr>
              <a:t>세르토닌을</a:t>
            </a:r>
            <a:r>
              <a:rPr lang="ko-KR" altLang="en-US" sz="5400" dirty="0" smtClean="0">
                <a:solidFill>
                  <a:schemeClr val="bg1"/>
                </a:solidFill>
              </a:rPr>
              <a:t> </a:t>
            </a:r>
            <a:r>
              <a:rPr lang="ko-KR" altLang="en-US" sz="5400" dirty="0" smtClean="0">
                <a:solidFill>
                  <a:schemeClr val="bg1"/>
                </a:solidFill>
              </a:rPr>
              <a:t>만드는 방법</a:t>
            </a:r>
            <a:endParaRPr lang="ko-KR" altLang="en-US" sz="5400" dirty="0">
              <a:solidFill>
                <a:schemeClr val="bg1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1628800"/>
            <a:ext cx="8147248" cy="449736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ko-KR" altLang="en-US" sz="54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자연을 즐겨라</a:t>
            </a:r>
            <a:r>
              <a:rPr lang="en-US" altLang="ko-KR" sz="54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.</a:t>
            </a:r>
          </a:p>
          <a:p>
            <a:pPr marL="514350" indent="-514350">
              <a:buAutoNum type="arabicPeriod"/>
            </a:pPr>
            <a:r>
              <a:rPr lang="ko-KR" altLang="en-US" sz="54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깊이 숨쉬어라</a:t>
            </a:r>
            <a:r>
              <a:rPr lang="en-US" altLang="ko-KR" sz="54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. </a:t>
            </a:r>
          </a:p>
          <a:p>
            <a:pPr>
              <a:buNone/>
            </a:pPr>
            <a:r>
              <a:rPr lang="en-US" altLang="ko-KR" sz="54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3. </a:t>
            </a:r>
            <a:r>
              <a:rPr lang="ko-KR" altLang="en-US" sz="54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명상을 하라</a:t>
            </a:r>
            <a:endParaRPr lang="en-US" altLang="ko-KR" sz="5400" dirty="0" smtClean="0">
              <a:solidFill>
                <a:schemeClr val="bg1"/>
              </a:solidFill>
              <a:latin typeface="나눔손글씨 펜" pitchFamily="66" charset="-127"/>
              <a:ea typeface="나눔손글씨 펜" pitchFamily="66" charset="-127"/>
            </a:endParaRPr>
          </a:p>
          <a:p>
            <a:pPr>
              <a:buNone/>
            </a:pPr>
            <a:r>
              <a:rPr lang="en-US" altLang="ko-KR" sz="54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4. </a:t>
            </a:r>
            <a:r>
              <a:rPr lang="ko-KR" altLang="en-US" sz="54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숲길을 걷자</a:t>
            </a:r>
            <a:r>
              <a:rPr lang="en-US" altLang="ko-KR" sz="54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.</a:t>
            </a:r>
            <a:r>
              <a:rPr lang="en-US" altLang="ko-KR" sz="3600" dirty="0" smtClean="0">
                <a:solidFill>
                  <a:schemeClr val="bg1"/>
                </a:solidFill>
              </a:rPr>
              <a:t> </a:t>
            </a:r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6000" dirty="0" smtClean="0">
                <a:solidFill>
                  <a:schemeClr val="bg1"/>
                </a:solidFill>
              </a:rPr>
              <a:t>효과적인 산림욕방법</a:t>
            </a:r>
            <a:endParaRPr lang="ko-KR" altLang="en-US" sz="6000" dirty="0">
              <a:solidFill>
                <a:schemeClr val="bg1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1628800"/>
            <a:ext cx="8291264" cy="4392489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ko-KR" altLang="en-US" sz="48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오전 </a:t>
            </a:r>
            <a:r>
              <a:rPr lang="en-US" altLang="ko-KR" sz="48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10</a:t>
            </a:r>
            <a:r>
              <a:rPr lang="ko-KR" altLang="en-US" sz="48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시</a:t>
            </a:r>
            <a:r>
              <a:rPr lang="en-US" altLang="ko-KR" sz="48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~</a:t>
            </a:r>
            <a:r>
              <a:rPr lang="ko-KR" altLang="en-US" sz="48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낮 </a:t>
            </a:r>
            <a:r>
              <a:rPr lang="en-US" altLang="ko-KR" sz="48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12</a:t>
            </a:r>
            <a:r>
              <a:rPr lang="ko-KR" altLang="en-US" sz="48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시 또는 새벽 </a:t>
            </a:r>
            <a:r>
              <a:rPr lang="en-US" altLang="ko-KR" sz="48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6</a:t>
            </a:r>
            <a:r>
              <a:rPr lang="ko-KR" altLang="en-US" sz="48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시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ko-KR" altLang="en-US" sz="48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가을 보다는 여름 </a:t>
            </a:r>
            <a:endParaRPr lang="en-US" altLang="ko-KR" sz="4800" dirty="0" smtClean="0">
              <a:solidFill>
                <a:schemeClr val="bg1"/>
              </a:solidFill>
              <a:latin typeface="나눔손글씨 펜" pitchFamily="66" charset="-127"/>
              <a:ea typeface="나눔손글씨 펜" pitchFamily="66" charset="-127"/>
            </a:endParaRPr>
          </a:p>
          <a:p>
            <a:pPr marL="514350" indent="-514350">
              <a:buFont typeface="Arial" pitchFamily="34" charset="0"/>
              <a:buAutoNum type="arabicPeriod"/>
            </a:pPr>
            <a:r>
              <a:rPr lang="ko-KR" altLang="en-US" sz="48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계곡이 있는 숲과 휴양림</a:t>
            </a:r>
            <a:endParaRPr lang="en-US" altLang="ko-KR" sz="4800" dirty="0" smtClean="0">
              <a:solidFill>
                <a:schemeClr val="bg1"/>
              </a:solidFill>
              <a:latin typeface="나눔손글씨 펜" pitchFamily="66" charset="-127"/>
              <a:ea typeface="나눔손글씨 펜" pitchFamily="66" charset="-127"/>
            </a:endParaRPr>
          </a:p>
          <a:p>
            <a:pPr marL="514350" indent="-514350">
              <a:buFont typeface="Arial" pitchFamily="34" charset="0"/>
              <a:buAutoNum type="arabicPeriod"/>
            </a:pPr>
            <a:r>
              <a:rPr lang="ko-KR" altLang="en-US" sz="48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바람이 적은 산중턱</a:t>
            </a:r>
            <a:endParaRPr lang="en-US" altLang="ko-KR" sz="4800" dirty="0" smtClean="0">
              <a:solidFill>
                <a:schemeClr val="bg1"/>
              </a:solidFill>
              <a:latin typeface="나눔손글씨 펜" pitchFamily="66" charset="-127"/>
              <a:ea typeface="나눔손글씨 펜" pitchFamily="66" charset="-127"/>
            </a:endParaRPr>
          </a:p>
          <a:p>
            <a:pPr marL="514350" indent="-514350">
              <a:buFont typeface="Arial" pitchFamily="34" charset="0"/>
              <a:buAutoNum type="arabicPeriod"/>
            </a:pPr>
            <a:r>
              <a:rPr lang="ko-KR" altLang="en-US" sz="48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활엽수 보다는 침엽수 </a:t>
            </a:r>
            <a:endParaRPr lang="en-US" altLang="ko-KR" sz="4800" dirty="0" smtClean="0">
              <a:solidFill>
                <a:schemeClr val="bg1"/>
              </a:solidFill>
              <a:latin typeface="나눔손글씨 펜" pitchFamily="66" charset="-127"/>
              <a:ea typeface="나눔손글씨 펜" pitchFamily="66" charset="-127"/>
            </a:endParaRPr>
          </a:p>
          <a:p>
            <a:pPr marL="514350" indent="-514350">
              <a:buFont typeface="Arial" pitchFamily="34" charset="0"/>
              <a:buAutoNum type="arabicPeriod"/>
            </a:pPr>
            <a:r>
              <a:rPr lang="ko-KR" altLang="en-US" sz="48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간편한 복장</a:t>
            </a:r>
          </a:p>
          <a:p>
            <a:pPr marL="514350" indent="-514350">
              <a:buNone/>
            </a:pPr>
            <a:endParaRPr lang="ko-KR" altLang="en-US" dirty="0" smtClean="0"/>
          </a:p>
          <a:p>
            <a:pPr marL="514350" indent="-514350">
              <a:buAutoNum type="arabicPeriod"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5400" dirty="0" smtClean="0">
                <a:solidFill>
                  <a:schemeClr val="bg1"/>
                </a:solidFill>
              </a:rPr>
              <a:t>산림욕효과가 </a:t>
            </a:r>
            <a:r>
              <a:rPr lang="ko-KR" altLang="en-US" sz="5400" dirty="0" smtClean="0">
                <a:solidFill>
                  <a:schemeClr val="bg1"/>
                </a:solidFill>
              </a:rPr>
              <a:t>배 </a:t>
            </a:r>
            <a:r>
              <a:rPr lang="ko-KR" altLang="en-US" sz="5400" dirty="0" err="1" smtClean="0">
                <a:solidFill>
                  <a:schemeClr val="bg1"/>
                </a:solidFill>
              </a:rPr>
              <a:t>가되는</a:t>
            </a:r>
            <a:r>
              <a:rPr lang="ko-KR" altLang="en-US" sz="5400" dirty="0" smtClean="0">
                <a:solidFill>
                  <a:schemeClr val="bg1"/>
                </a:solidFill>
              </a:rPr>
              <a:t> </a:t>
            </a:r>
            <a:r>
              <a:rPr lang="ko-KR" altLang="en-US" sz="5400" dirty="0" smtClean="0">
                <a:solidFill>
                  <a:schemeClr val="bg1"/>
                </a:solidFill>
              </a:rPr>
              <a:t>걷기방법</a:t>
            </a:r>
            <a:endParaRPr lang="ko-KR" altLang="en-US" sz="5400" dirty="0">
              <a:solidFill>
                <a:schemeClr val="bg1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786314" y="2132857"/>
            <a:ext cx="3766814" cy="3296407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None/>
            </a:pPr>
            <a:endParaRPr lang="en-US" altLang="ko-KR" dirty="0" smtClean="0">
              <a:solidFill>
                <a:schemeClr val="bg1"/>
              </a:solidFill>
            </a:endParaRPr>
          </a:p>
          <a:p>
            <a:pPr marL="514350" indent="-514350">
              <a:buAutoNum type="arabicPeriod"/>
            </a:pPr>
            <a:endParaRPr lang="en-US" altLang="ko-KR" dirty="0" smtClean="0">
              <a:solidFill>
                <a:schemeClr val="bg1"/>
              </a:solidFill>
            </a:endParaRPr>
          </a:p>
          <a:p>
            <a:pPr marL="514350" indent="-514350">
              <a:buAutoNum type="arabicPeriod"/>
            </a:pPr>
            <a:r>
              <a:rPr lang="en-US" altLang="ko-KR" sz="40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 </a:t>
            </a:r>
            <a:r>
              <a:rPr lang="ko-KR" altLang="en-US" sz="40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천천히 걷기 시작하다가 </a:t>
            </a:r>
            <a:r>
              <a:rPr lang="en-US" altLang="ko-KR" sz="40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10</a:t>
            </a:r>
            <a:r>
              <a:rPr lang="ko-KR" altLang="en-US" sz="40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여분 후 </a:t>
            </a:r>
            <a:r>
              <a:rPr lang="ko-KR" altLang="en-US" sz="4000" dirty="0" err="1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부터</a:t>
            </a:r>
            <a:r>
              <a:rPr lang="en-US" altLang="ko-KR" sz="40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 </a:t>
            </a:r>
            <a:r>
              <a:rPr lang="ko-KR" altLang="en-US" sz="40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빠르게 </a:t>
            </a:r>
            <a:r>
              <a:rPr lang="ko-KR" altLang="en-US" sz="40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걸어라</a:t>
            </a:r>
            <a:r>
              <a:rPr lang="en-US" altLang="ko-KR" sz="4000" dirty="0" smtClean="0">
                <a:solidFill>
                  <a:schemeClr val="bg1"/>
                </a:solidFill>
                <a:latin typeface="나눔손글씨 펜" pitchFamily="66" charset="-127"/>
                <a:ea typeface="나눔손글씨 펜" pitchFamily="66" charset="-127"/>
              </a:rPr>
              <a:t>. </a:t>
            </a:r>
          </a:p>
          <a:p>
            <a:pPr marL="514350" indent="-514350">
              <a:buNone/>
            </a:pPr>
            <a:r>
              <a:rPr lang="en-US" altLang="ko-KR" dirty="0" smtClean="0">
                <a:solidFill>
                  <a:schemeClr val="bg1"/>
                </a:solidFill>
              </a:rPr>
              <a:t> </a:t>
            </a:r>
            <a:endParaRPr lang="en-US" altLang="ko-KR" dirty="0" smtClean="0">
              <a:solidFill>
                <a:schemeClr val="bg1"/>
              </a:solidFill>
            </a:endParaRPr>
          </a:p>
        </p:txBody>
      </p:sp>
      <p:pic>
        <p:nvPicPr>
          <p:cNvPr id="5" name="그림 4" descr="파우워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1714488"/>
            <a:ext cx="3810000" cy="4424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트렉">
  <a:themeElements>
    <a:clrScheme name="트렉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트렉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트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나눔손글씨 펜">
      <a:majorFont>
        <a:latin typeface="맑은 고딕"/>
        <a:ea typeface="나눔손글씨 펜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388</TotalTime>
  <Words>258</Words>
  <Application>Microsoft Office PowerPoint</Application>
  <PresentationFormat>화면 슬라이드 쇼(4:3)</PresentationFormat>
  <Paragraphs>60</Paragraphs>
  <Slides>15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15</vt:i4>
      </vt:variant>
    </vt:vector>
  </HeadingPairs>
  <TitlesOfParts>
    <vt:vector size="17" baseType="lpstr">
      <vt:lpstr>트렉</vt:lpstr>
      <vt:lpstr>Office 테마</vt:lpstr>
      <vt:lpstr>                      산림욕 </vt:lpstr>
      <vt:lpstr>목  차</vt:lpstr>
      <vt:lpstr>산림욕이란…</vt:lpstr>
      <vt:lpstr>피톤치드</vt:lpstr>
      <vt:lpstr>피톤치드의 효능</vt:lpstr>
      <vt:lpstr>세르토닌</vt:lpstr>
      <vt:lpstr>세르토닌을 만드는 방법</vt:lpstr>
      <vt:lpstr>효과적인 산림욕방법</vt:lpstr>
      <vt:lpstr>산림욕효과가 배 가되는 걷기방법</vt:lpstr>
      <vt:lpstr>산림욕효과가 배 가되는 걷기방법</vt:lpstr>
      <vt:lpstr>산림욕효과가 배 가되는 걷기방법</vt:lpstr>
      <vt:lpstr>산림욕의 대표적인 관광명소</vt:lpstr>
      <vt:lpstr>슬라이드 13</vt:lpstr>
      <vt:lpstr>슬라이드 14</vt:lpstr>
      <vt:lpstr>힐리언스 仙(선)마을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산림욕 </dc:title>
  <dc:creator>samsung</dc:creator>
  <cp:lastModifiedBy>장예솔</cp:lastModifiedBy>
  <cp:revision>44</cp:revision>
  <dcterms:created xsi:type="dcterms:W3CDTF">2012-05-10T02:06:16Z</dcterms:created>
  <dcterms:modified xsi:type="dcterms:W3CDTF">2012-05-21T14:57:37Z</dcterms:modified>
</cp:coreProperties>
</file>